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9" r:id="rId6"/>
    <p:sldId id="263" r:id="rId7"/>
    <p:sldId id="270" r:id="rId8"/>
    <p:sldId id="272" r:id="rId9"/>
    <p:sldId id="271" r:id="rId10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A6C84C-459F-4FC5-8427-64B9506EB32C}" type="doc">
      <dgm:prSet loTypeId="urn:microsoft.com/office/officeart/2005/8/layout/radial6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MX"/>
        </a:p>
      </dgm:t>
    </dgm:pt>
    <dgm:pt modelId="{DD628FDD-62C0-4FBA-9FDE-8B45B9A336DE}">
      <dgm:prSet phldrT="[Texto]"/>
      <dgm:spPr/>
      <dgm:t>
        <a:bodyPr/>
        <a:lstStyle/>
        <a:p>
          <a:r>
            <a:rPr lang="es-MX" dirty="0" smtClean="0">
              <a:latin typeface="Comic Sans MS" pitchFamily="66" charset="0"/>
            </a:rPr>
            <a:t>Métodos de aprendizaje y enseñanza</a:t>
          </a:r>
          <a:endParaRPr lang="es-MX" dirty="0">
            <a:latin typeface="Comic Sans MS" pitchFamily="66" charset="0"/>
          </a:endParaRPr>
        </a:p>
      </dgm:t>
    </dgm:pt>
    <dgm:pt modelId="{6DEC2E68-EFB3-4A7E-961C-66BC6663D4AA}" type="parTrans" cxnId="{851D4538-E74A-4C96-99F2-AD5C55624791}">
      <dgm:prSet/>
      <dgm:spPr/>
      <dgm:t>
        <a:bodyPr/>
        <a:lstStyle/>
        <a:p>
          <a:endParaRPr lang="es-MX"/>
        </a:p>
      </dgm:t>
    </dgm:pt>
    <dgm:pt modelId="{B3256EA3-0D11-4BBA-AB0F-7EC12B857BC1}" type="sibTrans" cxnId="{851D4538-E74A-4C96-99F2-AD5C55624791}">
      <dgm:prSet/>
      <dgm:spPr/>
      <dgm:t>
        <a:bodyPr/>
        <a:lstStyle/>
        <a:p>
          <a:endParaRPr lang="es-MX"/>
        </a:p>
      </dgm:t>
    </dgm:pt>
    <dgm:pt modelId="{B73D26CC-DD38-4EBE-BAF5-09217B00BBC9}">
      <dgm:prSet phldrT="[Texto]"/>
      <dgm:spPr/>
      <dgm:t>
        <a:bodyPr/>
        <a:lstStyle/>
        <a:p>
          <a:r>
            <a:rPr lang="es-MX" dirty="0" smtClean="0">
              <a:latin typeface="Comic Sans MS" pitchFamily="66" charset="0"/>
            </a:rPr>
            <a:t>Enfoque de proyectos</a:t>
          </a:r>
          <a:endParaRPr lang="es-MX" dirty="0">
            <a:latin typeface="Comic Sans MS" pitchFamily="66" charset="0"/>
          </a:endParaRPr>
        </a:p>
      </dgm:t>
    </dgm:pt>
    <dgm:pt modelId="{3F95413F-6D48-4771-A82A-3A0157B8BD93}" type="parTrans" cxnId="{FA89EC06-D0A2-43AC-8AD6-9FB1E71B4ECB}">
      <dgm:prSet/>
      <dgm:spPr/>
      <dgm:t>
        <a:bodyPr/>
        <a:lstStyle/>
        <a:p>
          <a:endParaRPr lang="es-MX"/>
        </a:p>
      </dgm:t>
    </dgm:pt>
    <dgm:pt modelId="{72E9D2B0-66D9-4B66-82F0-4256A4F44330}" type="sibTrans" cxnId="{FA89EC06-D0A2-43AC-8AD6-9FB1E71B4ECB}">
      <dgm:prSet/>
      <dgm:spPr/>
      <dgm:t>
        <a:bodyPr/>
        <a:lstStyle/>
        <a:p>
          <a:endParaRPr lang="es-MX"/>
        </a:p>
      </dgm:t>
    </dgm:pt>
    <dgm:pt modelId="{AA5DFC7B-1019-43B7-AEE3-926786F080D2}">
      <dgm:prSet phldrT="[Texto]"/>
      <dgm:spPr/>
      <dgm:t>
        <a:bodyPr/>
        <a:lstStyle/>
        <a:p>
          <a:r>
            <a:rPr lang="es-MX" dirty="0" smtClean="0">
              <a:latin typeface="Comic Sans MS" pitchFamily="66" charset="0"/>
            </a:rPr>
            <a:t>Enfoque aprender sirviendo en la comunidad</a:t>
          </a:r>
          <a:endParaRPr lang="es-MX" dirty="0">
            <a:latin typeface="Comic Sans MS" pitchFamily="66" charset="0"/>
          </a:endParaRPr>
        </a:p>
      </dgm:t>
    </dgm:pt>
    <dgm:pt modelId="{BEAE71B1-1D76-4328-AF20-4AA7A1841602}" type="parTrans" cxnId="{22339AB0-4868-4482-B49B-4AACD45A7215}">
      <dgm:prSet/>
      <dgm:spPr/>
      <dgm:t>
        <a:bodyPr/>
        <a:lstStyle/>
        <a:p>
          <a:endParaRPr lang="es-MX"/>
        </a:p>
      </dgm:t>
    </dgm:pt>
    <dgm:pt modelId="{2FBD6279-84DD-4ED1-96FB-7A80EEE3C0E5}" type="sibTrans" cxnId="{22339AB0-4868-4482-B49B-4AACD45A7215}">
      <dgm:prSet/>
      <dgm:spPr/>
      <dgm:t>
        <a:bodyPr/>
        <a:lstStyle/>
        <a:p>
          <a:endParaRPr lang="es-MX"/>
        </a:p>
      </dgm:t>
    </dgm:pt>
    <dgm:pt modelId="{A0848454-DA23-4A80-BBB9-21A5634A1F49}">
      <dgm:prSet phldrT="[Texto]"/>
      <dgm:spPr/>
      <dgm:t>
        <a:bodyPr/>
        <a:lstStyle/>
        <a:p>
          <a:r>
            <a:rPr lang="es-MX" dirty="0" smtClean="0">
              <a:latin typeface="Comic Sans MS" pitchFamily="66" charset="0"/>
            </a:rPr>
            <a:t>Aprendizaje cooperativo</a:t>
          </a:r>
          <a:endParaRPr lang="es-MX" dirty="0">
            <a:latin typeface="Comic Sans MS" pitchFamily="66" charset="0"/>
          </a:endParaRPr>
        </a:p>
      </dgm:t>
    </dgm:pt>
    <dgm:pt modelId="{801DEF20-BFC9-48C0-8209-465A3B32230C}" type="parTrans" cxnId="{05E186CA-6FC0-4285-9668-77C3B7720CC6}">
      <dgm:prSet/>
      <dgm:spPr/>
      <dgm:t>
        <a:bodyPr/>
        <a:lstStyle/>
        <a:p>
          <a:endParaRPr lang="es-MX"/>
        </a:p>
      </dgm:t>
    </dgm:pt>
    <dgm:pt modelId="{765427EF-2770-42AC-870A-C607D869C6AF}" type="sibTrans" cxnId="{05E186CA-6FC0-4285-9668-77C3B7720CC6}">
      <dgm:prSet/>
      <dgm:spPr/>
      <dgm:t>
        <a:bodyPr/>
        <a:lstStyle/>
        <a:p>
          <a:endParaRPr lang="es-MX"/>
        </a:p>
      </dgm:t>
    </dgm:pt>
    <dgm:pt modelId="{8681BEE1-F1E3-42F8-8F63-D8487C0A2E0C}">
      <dgm:prSet phldrT="[Texto]"/>
      <dgm:spPr/>
      <dgm:t>
        <a:bodyPr/>
        <a:lstStyle/>
        <a:p>
          <a:r>
            <a:rPr lang="es-MX" dirty="0" smtClean="0">
              <a:latin typeface="Comic Sans MS" pitchFamily="66" charset="0"/>
            </a:rPr>
            <a:t>Simulaciones situadas</a:t>
          </a:r>
          <a:endParaRPr lang="es-MX" dirty="0">
            <a:latin typeface="Comic Sans MS" pitchFamily="66" charset="0"/>
          </a:endParaRPr>
        </a:p>
      </dgm:t>
    </dgm:pt>
    <dgm:pt modelId="{43A9D441-2D00-43E1-B8BA-C67010BDAECD}" type="parTrans" cxnId="{C660E6AF-D904-4936-A43E-88913E3864AD}">
      <dgm:prSet/>
      <dgm:spPr/>
      <dgm:t>
        <a:bodyPr/>
        <a:lstStyle/>
        <a:p>
          <a:endParaRPr lang="es-MX"/>
        </a:p>
      </dgm:t>
    </dgm:pt>
    <dgm:pt modelId="{E1413B1D-6CD6-4ED6-BBA9-93AD86D77AE6}" type="sibTrans" cxnId="{C660E6AF-D904-4936-A43E-88913E3864AD}">
      <dgm:prSet/>
      <dgm:spPr/>
      <dgm:t>
        <a:bodyPr/>
        <a:lstStyle/>
        <a:p>
          <a:endParaRPr lang="es-MX"/>
        </a:p>
      </dgm:t>
    </dgm:pt>
    <dgm:pt modelId="{AA6D2F05-B086-4699-B4A3-152331447F32}">
      <dgm:prSet phldrT="[Texto]"/>
      <dgm:spPr/>
      <dgm:t>
        <a:bodyPr/>
        <a:lstStyle/>
        <a:p>
          <a:r>
            <a:rPr lang="es-MX" dirty="0" smtClean="0">
              <a:latin typeface="Comic Sans MS" pitchFamily="66" charset="0"/>
            </a:rPr>
            <a:t>Aprendizaje basado en problemas</a:t>
          </a:r>
          <a:endParaRPr lang="es-MX" dirty="0">
            <a:latin typeface="Comic Sans MS" pitchFamily="66" charset="0"/>
          </a:endParaRPr>
        </a:p>
      </dgm:t>
    </dgm:pt>
    <dgm:pt modelId="{5994CDB0-745D-4EDD-9F91-CD93FBFDC968}" type="parTrans" cxnId="{F6AEC724-0A6A-4077-83C2-3DB107C4E1EB}">
      <dgm:prSet/>
      <dgm:spPr/>
      <dgm:t>
        <a:bodyPr/>
        <a:lstStyle/>
        <a:p>
          <a:endParaRPr lang="es-MX"/>
        </a:p>
      </dgm:t>
    </dgm:pt>
    <dgm:pt modelId="{3F8F8B1C-4C27-4805-BD2D-8FF274F09A0E}" type="sibTrans" cxnId="{F6AEC724-0A6A-4077-83C2-3DB107C4E1EB}">
      <dgm:prSet/>
      <dgm:spPr/>
      <dgm:t>
        <a:bodyPr/>
        <a:lstStyle/>
        <a:p>
          <a:endParaRPr lang="es-MX"/>
        </a:p>
      </dgm:t>
    </dgm:pt>
    <dgm:pt modelId="{0EFB7BBD-8A2B-415B-B749-E4771FD8BA52}">
      <dgm:prSet phldrT="[Texto]"/>
      <dgm:spPr/>
      <dgm:t>
        <a:bodyPr/>
        <a:lstStyle/>
        <a:p>
          <a:r>
            <a:rPr lang="es-MX" dirty="0" smtClean="0">
              <a:latin typeface="Comic Sans MS" pitchFamily="66" charset="0"/>
            </a:rPr>
            <a:t>Participación tutelada en investigación</a:t>
          </a:r>
          <a:endParaRPr lang="es-MX" dirty="0">
            <a:latin typeface="Comic Sans MS" pitchFamily="66" charset="0"/>
          </a:endParaRPr>
        </a:p>
      </dgm:t>
    </dgm:pt>
    <dgm:pt modelId="{4237E4DC-C98A-483E-83B7-8808B8450B85}" type="parTrans" cxnId="{E9B47808-0A2C-4FAC-ADF1-554B318851AE}">
      <dgm:prSet/>
      <dgm:spPr/>
      <dgm:t>
        <a:bodyPr/>
        <a:lstStyle/>
        <a:p>
          <a:endParaRPr lang="es-MX"/>
        </a:p>
      </dgm:t>
    </dgm:pt>
    <dgm:pt modelId="{8DBD38A3-CFBA-4425-873E-BB46E4023B98}" type="sibTrans" cxnId="{E9B47808-0A2C-4FAC-ADF1-554B318851AE}">
      <dgm:prSet/>
      <dgm:spPr/>
      <dgm:t>
        <a:bodyPr/>
        <a:lstStyle/>
        <a:p>
          <a:endParaRPr lang="es-MX"/>
        </a:p>
      </dgm:t>
    </dgm:pt>
    <dgm:pt modelId="{0215DD80-04DA-44D3-A921-E0D5A418F8FA}">
      <dgm:prSet phldrT="[Texto]"/>
      <dgm:spPr/>
      <dgm:t>
        <a:bodyPr/>
        <a:lstStyle/>
        <a:p>
          <a:r>
            <a:rPr lang="es-MX" dirty="0" smtClean="0">
              <a:latin typeface="Comic Sans MS" pitchFamily="66" charset="0"/>
            </a:rPr>
            <a:t>Formación a través de la práctica in situ</a:t>
          </a:r>
          <a:endParaRPr lang="es-MX" dirty="0">
            <a:latin typeface="Comic Sans MS" pitchFamily="66" charset="0"/>
          </a:endParaRPr>
        </a:p>
      </dgm:t>
    </dgm:pt>
    <dgm:pt modelId="{22043486-7BC9-438A-8A7B-063D4671A65E}" type="parTrans" cxnId="{11E4A370-DEE9-4A6B-9E92-8FE0E179637C}">
      <dgm:prSet/>
      <dgm:spPr/>
      <dgm:t>
        <a:bodyPr/>
        <a:lstStyle/>
        <a:p>
          <a:endParaRPr lang="es-MX"/>
        </a:p>
      </dgm:t>
    </dgm:pt>
    <dgm:pt modelId="{1F49A059-BB71-4580-B815-4E5A9A6872A4}" type="sibTrans" cxnId="{11E4A370-DEE9-4A6B-9E92-8FE0E179637C}">
      <dgm:prSet/>
      <dgm:spPr/>
      <dgm:t>
        <a:bodyPr/>
        <a:lstStyle/>
        <a:p>
          <a:endParaRPr lang="es-MX"/>
        </a:p>
      </dgm:t>
    </dgm:pt>
    <dgm:pt modelId="{354C39F1-8A71-445B-84D1-D1160C8DCEDA}">
      <dgm:prSet phldrT="[Texto]"/>
      <dgm:spPr/>
      <dgm:t>
        <a:bodyPr/>
        <a:lstStyle/>
        <a:p>
          <a:r>
            <a:rPr lang="es-MX" dirty="0" smtClean="0">
              <a:latin typeface="Comic Sans MS" pitchFamily="66" charset="0"/>
            </a:rPr>
            <a:t>Análisis de casos</a:t>
          </a:r>
          <a:endParaRPr lang="es-MX" dirty="0">
            <a:latin typeface="Comic Sans MS" pitchFamily="66" charset="0"/>
          </a:endParaRPr>
        </a:p>
      </dgm:t>
    </dgm:pt>
    <dgm:pt modelId="{E391F925-FCCF-4FFC-BC26-CABD1AEB1BE1}" type="parTrans" cxnId="{0CCE73D0-5E7E-4F58-B692-ED697052860A}">
      <dgm:prSet/>
      <dgm:spPr/>
      <dgm:t>
        <a:bodyPr/>
        <a:lstStyle/>
        <a:p>
          <a:endParaRPr lang="es-MX"/>
        </a:p>
      </dgm:t>
    </dgm:pt>
    <dgm:pt modelId="{F5DBC2C7-940C-42BD-A8B6-BBAE021EA52B}" type="sibTrans" cxnId="{0CCE73D0-5E7E-4F58-B692-ED697052860A}">
      <dgm:prSet/>
      <dgm:spPr/>
      <dgm:t>
        <a:bodyPr/>
        <a:lstStyle/>
        <a:p>
          <a:endParaRPr lang="es-MX"/>
        </a:p>
      </dgm:t>
    </dgm:pt>
    <dgm:pt modelId="{D061D9D0-335B-4CEF-8534-B8AB3C41D223}">
      <dgm:prSet phldrT="[Texto]"/>
      <dgm:spPr/>
      <dgm:t>
        <a:bodyPr/>
        <a:lstStyle/>
        <a:p>
          <a:endParaRPr lang="es-MX" dirty="0"/>
        </a:p>
      </dgm:t>
    </dgm:pt>
    <dgm:pt modelId="{58DBF42A-13AA-42C2-A849-95E179CE3C57}" type="parTrans" cxnId="{1C6EE4CE-C87D-4A8B-A211-0AF1C6A88EA2}">
      <dgm:prSet/>
      <dgm:spPr/>
      <dgm:t>
        <a:bodyPr/>
        <a:lstStyle/>
        <a:p>
          <a:endParaRPr lang="es-MX"/>
        </a:p>
      </dgm:t>
    </dgm:pt>
    <dgm:pt modelId="{A755F379-2400-4CF6-A4C5-464E0572D37D}" type="sibTrans" cxnId="{1C6EE4CE-C87D-4A8B-A211-0AF1C6A88EA2}">
      <dgm:prSet/>
      <dgm:spPr/>
      <dgm:t>
        <a:bodyPr/>
        <a:lstStyle/>
        <a:p>
          <a:endParaRPr lang="es-MX"/>
        </a:p>
      </dgm:t>
    </dgm:pt>
    <dgm:pt modelId="{B99C5D5A-64BE-4CAB-A18E-08093AA22D4B}" type="pres">
      <dgm:prSet presAssocID="{93A6C84C-459F-4FC5-8427-64B9506EB32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EA4A73E-7E88-4D50-A5FD-F743F78B5263}" type="pres">
      <dgm:prSet presAssocID="{DD628FDD-62C0-4FBA-9FDE-8B45B9A336DE}" presName="centerShape" presStyleLbl="node0" presStyleIdx="0" presStyleCnt="1"/>
      <dgm:spPr/>
      <dgm:t>
        <a:bodyPr/>
        <a:lstStyle/>
        <a:p>
          <a:endParaRPr lang="es-MX"/>
        </a:p>
      </dgm:t>
    </dgm:pt>
    <dgm:pt modelId="{CEED1230-E249-4736-899C-4E1C09CB45B6}" type="pres">
      <dgm:prSet presAssocID="{B73D26CC-DD38-4EBE-BAF5-09217B00BBC9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1B182A9-A96D-4C81-B6FF-9CB418139742}" type="pres">
      <dgm:prSet presAssocID="{B73D26CC-DD38-4EBE-BAF5-09217B00BBC9}" presName="dummy" presStyleCnt="0"/>
      <dgm:spPr/>
    </dgm:pt>
    <dgm:pt modelId="{4CE3D922-0BFF-44C6-8C95-D5CAC876B7DE}" type="pres">
      <dgm:prSet presAssocID="{72E9D2B0-66D9-4B66-82F0-4256A4F44330}" presName="sibTrans" presStyleLbl="sibTrans2D1" presStyleIdx="0" presStyleCnt="8"/>
      <dgm:spPr/>
      <dgm:t>
        <a:bodyPr/>
        <a:lstStyle/>
        <a:p>
          <a:endParaRPr lang="es-MX"/>
        </a:p>
      </dgm:t>
    </dgm:pt>
    <dgm:pt modelId="{F53D0040-ECD4-491B-BCF3-B7929BB26968}" type="pres">
      <dgm:prSet presAssocID="{AA6D2F05-B086-4699-B4A3-152331447F32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0CADD7C-E08C-405B-9984-6351E952C556}" type="pres">
      <dgm:prSet presAssocID="{AA6D2F05-B086-4699-B4A3-152331447F32}" presName="dummy" presStyleCnt="0"/>
      <dgm:spPr/>
    </dgm:pt>
    <dgm:pt modelId="{08CEB135-10E5-4C65-8784-0EFCF6B98469}" type="pres">
      <dgm:prSet presAssocID="{3F8F8B1C-4C27-4805-BD2D-8FF274F09A0E}" presName="sibTrans" presStyleLbl="sibTrans2D1" presStyleIdx="1" presStyleCnt="8"/>
      <dgm:spPr/>
      <dgm:t>
        <a:bodyPr/>
        <a:lstStyle/>
        <a:p>
          <a:endParaRPr lang="es-MX"/>
        </a:p>
      </dgm:t>
    </dgm:pt>
    <dgm:pt modelId="{0EC95413-1BC2-44F1-8D0D-34C052FE6EAE}" type="pres">
      <dgm:prSet presAssocID="{AA5DFC7B-1019-43B7-AEE3-926786F080D2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60C264F-EC1F-42B1-BFE8-B1D6D1105895}" type="pres">
      <dgm:prSet presAssocID="{AA5DFC7B-1019-43B7-AEE3-926786F080D2}" presName="dummy" presStyleCnt="0"/>
      <dgm:spPr/>
    </dgm:pt>
    <dgm:pt modelId="{D7EAFEF3-9AD8-4811-8A12-F3381AFC03C5}" type="pres">
      <dgm:prSet presAssocID="{2FBD6279-84DD-4ED1-96FB-7A80EEE3C0E5}" presName="sibTrans" presStyleLbl="sibTrans2D1" presStyleIdx="2" presStyleCnt="8"/>
      <dgm:spPr/>
      <dgm:t>
        <a:bodyPr/>
        <a:lstStyle/>
        <a:p>
          <a:endParaRPr lang="es-MX"/>
        </a:p>
      </dgm:t>
    </dgm:pt>
    <dgm:pt modelId="{E88A1716-A518-43F4-93B9-C819B5031739}" type="pres">
      <dgm:prSet presAssocID="{A0848454-DA23-4A80-BBB9-21A5634A1F49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5DBE8DC-E1BB-4714-B0C9-A14E006C310F}" type="pres">
      <dgm:prSet presAssocID="{A0848454-DA23-4A80-BBB9-21A5634A1F49}" presName="dummy" presStyleCnt="0"/>
      <dgm:spPr/>
    </dgm:pt>
    <dgm:pt modelId="{CF5D20E4-1E01-4FCD-9772-03D09DFC917A}" type="pres">
      <dgm:prSet presAssocID="{765427EF-2770-42AC-870A-C607D869C6AF}" presName="sibTrans" presStyleLbl="sibTrans2D1" presStyleIdx="3" presStyleCnt="8"/>
      <dgm:spPr/>
      <dgm:t>
        <a:bodyPr/>
        <a:lstStyle/>
        <a:p>
          <a:endParaRPr lang="es-MX"/>
        </a:p>
      </dgm:t>
    </dgm:pt>
    <dgm:pt modelId="{544E9B75-04C1-4389-A2DE-19438CA73056}" type="pres">
      <dgm:prSet presAssocID="{8681BEE1-F1E3-42F8-8F63-D8487C0A2E0C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5B5BEB9-9B69-4CE6-B208-366F3419CAD5}" type="pres">
      <dgm:prSet presAssocID="{8681BEE1-F1E3-42F8-8F63-D8487C0A2E0C}" presName="dummy" presStyleCnt="0"/>
      <dgm:spPr/>
    </dgm:pt>
    <dgm:pt modelId="{650C05A0-87B3-46DA-95DA-302741057888}" type="pres">
      <dgm:prSet presAssocID="{E1413B1D-6CD6-4ED6-BBA9-93AD86D77AE6}" presName="sibTrans" presStyleLbl="sibTrans2D1" presStyleIdx="4" presStyleCnt="8"/>
      <dgm:spPr/>
      <dgm:t>
        <a:bodyPr/>
        <a:lstStyle/>
        <a:p>
          <a:endParaRPr lang="es-MX"/>
        </a:p>
      </dgm:t>
    </dgm:pt>
    <dgm:pt modelId="{F7D12A0A-7C75-4640-9CE1-94A1F56A0D3A}" type="pres">
      <dgm:prSet presAssocID="{0EFB7BBD-8A2B-415B-B749-E4771FD8BA52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96C9C3B-952C-4772-ACD5-998E092CB93A}" type="pres">
      <dgm:prSet presAssocID="{0EFB7BBD-8A2B-415B-B749-E4771FD8BA52}" presName="dummy" presStyleCnt="0"/>
      <dgm:spPr/>
    </dgm:pt>
    <dgm:pt modelId="{9C5DB00D-5327-4EA3-98DA-26ACB844BE87}" type="pres">
      <dgm:prSet presAssocID="{8DBD38A3-CFBA-4425-873E-BB46E4023B98}" presName="sibTrans" presStyleLbl="sibTrans2D1" presStyleIdx="5" presStyleCnt="8"/>
      <dgm:spPr/>
      <dgm:t>
        <a:bodyPr/>
        <a:lstStyle/>
        <a:p>
          <a:endParaRPr lang="es-MX"/>
        </a:p>
      </dgm:t>
    </dgm:pt>
    <dgm:pt modelId="{966732B1-58D6-4CD1-9F6D-B55E5AA7BA07}" type="pres">
      <dgm:prSet presAssocID="{0215DD80-04DA-44D3-A921-E0D5A418F8FA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4638797-BF9C-4A5E-B4B3-6C60D3EA7780}" type="pres">
      <dgm:prSet presAssocID="{0215DD80-04DA-44D3-A921-E0D5A418F8FA}" presName="dummy" presStyleCnt="0"/>
      <dgm:spPr/>
    </dgm:pt>
    <dgm:pt modelId="{4A3B1013-2636-4EB4-94DA-16DC4AF5D650}" type="pres">
      <dgm:prSet presAssocID="{1F49A059-BB71-4580-B815-4E5A9A6872A4}" presName="sibTrans" presStyleLbl="sibTrans2D1" presStyleIdx="6" presStyleCnt="8"/>
      <dgm:spPr/>
      <dgm:t>
        <a:bodyPr/>
        <a:lstStyle/>
        <a:p>
          <a:endParaRPr lang="es-MX"/>
        </a:p>
      </dgm:t>
    </dgm:pt>
    <dgm:pt modelId="{83E6076C-1DEC-4FC1-BD2B-C0661B8E4396}" type="pres">
      <dgm:prSet presAssocID="{354C39F1-8A71-445B-84D1-D1160C8DCEDA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31415AD-2FB8-4F75-9C94-105A33A2E3C6}" type="pres">
      <dgm:prSet presAssocID="{354C39F1-8A71-445B-84D1-D1160C8DCEDA}" presName="dummy" presStyleCnt="0"/>
      <dgm:spPr/>
    </dgm:pt>
    <dgm:pt modelId="{880CE343-9732-4540-954D-97F6DB4A71C6}" type="pres">
      <dgm:prSet presAssocID="{F5DBC2C7-940C-42BD-A8B6-BBAE021EA52B}" presName="sibTrans" presStyleLbl="sibTrans2D1" presStyleIdx="7" presStyleCnt="8"/>
      <dgm:spPr/>
      <dgm:t>
        <a:bodyPr/>
        <a:lstStyle/>
        <a:p>
          <a:endParaRPr lang="es-MX"/>
        </a:p>
      </dgm:t>
    </dgm:pt>
  </dgm:ptLst>
  <dgm:cxnLst>
    <dgm:cxn modelId="{11E4A370-DEE9-4A6B-9E92-8FE0E179637C}" srcId="{DD628FDD-62C0-4FBA-9FDE-8B45B9A336DE}" destId="{0215DD80-04DA-44D3-A921-E0D5A418F8FA}" srcOrd="6" destOrd="0" parTransId="{22043486-7BC9-438A-8A7B-063D4671A65E}" sibTransId="{1F49A059-BB71-4580-B815-4E5A9A6872A4}"/>
    <dgm:cxn modelId="{22339AB0-4868-4482-B49B-4AACD45A7215}" srcId="{DD628FDD-62C0-4FBA-9FDE-8B45B9A336DE}" destId="{AA5DFC7B-1019-43B7-AEE3-926786F080D2}" srcOrd="2" destOrd="0" parTransId="{BEAE71B1-1D76-4328-AF20-4AA7A1841602}" sibTransId="{2FBD6279-84DD-4ED1-96FB-7A80EEE3C0E5}"/>
    <dgm:cxn modelId="{AFF3096C-D786-4F63-A756-7AAE1D097480}" type="presOf" srcId="{AA6D2F05-B086-4699-B4A3-152331447F32}" destId="{F53D0040-ECD4-491B-BCF3-B7929BB26968}" srcOrd="0" destOrd="0" presId="urn:microsoft.com/office/officeart/2005/8/layout/radial6"/>
    <dgm:cxn modelId="{1C6EE4CE-C87D-4A8B-A211-0AF1C6A88EA2}" srcId="{93A6C84C-459F-4FC5-8427-64B9506EB32C}" destId="{D061D9D0-335B-4CEF-8534-B8AB3C41D223}" srcOrd="1" destOrd="0" parTransId="{58DBF42A-13AA-42C2-A849-95E179CE3C57}" sibTransId="{A755F379-2400-4CF6-A4C5-464E0572D37D}"/>
    <dgm:cxn modelId="{FA89EC06-D0A2-43AC-8AD6-9FB1E71B4ECB}" srcId="{DD628FDD-62C0-4FBA-9FDE-8B45B9A336DE}" destId="{B73D26CC-DD38-4EBE-BAF5-09217B00BBC9}" srcOrd="0" destOrd="0" parTransId="{3F95413F-6D48-4771-A82A-3A0157B8BD93}" sibTransId="{72E9D2B0-66D9-4B66-82F0-4256A4F44330}"/>
    <dgm:cxn modelId="{0CCE73D0-5E7E-4F58-B692-ED697052860A}" srcId="{DD628FDD-62C0-4FBA-9FDE-8B45B9A336DE}" destId="{354C39F1-8A71-445B-84D1-D1160C8DCEDA}" srcOrd="7" destOrd="0" parTransId="{E391F925-FCCF-4FFC-BC26-CABD1AEB1BE1}" sibTransId="{F5DBC2C7-940C-42BD-A8B6-BBAE021EA52B}"/>
    <dgm:cxn modelId="{C660E6AF-D904-4936-A43E-88913E3864AD}" srcId="{DD628FDD-62C0-4FBA-9FDE-8B45B9A336DE}" destId="{8681BEE1-F1E3-42F8-8F63-D8487C0A2E0C}" srcOrd="4" destOrd="0" parTransId="{43A9D441-2D00-43E1-B8BA-C67010BDAECD}" sibTransId="{E1413B1D-6CD6-4ED6-BBA9-93AD86D77AE6}"/>
    <dgm:cxn modelId="{05E186CA-6FC0-4285-9668-77C3B7720CC6}" srcId="{DD628FDD-62C0-4FBA-9FDE-8B45B9A336DE}" destId="{A0848454-DA23-4A80-BBB9-21A5634A1F49}" srcOrd="3" destOrd="0" parTransId="{801DEF20-BFC9-48C0-8209-465A3B32230C}" sibTransId="{765427EF-2770-42AC-870A-C607D869C6AF}"/>
    <dgm:cxn modelId="{D4C3BFDE-BC25-496F-97E8-017342ABF4AE}" type="presOf" srcId="{A0848454-DA23-4A80-BBB9-21A5634A1F49}" destId="{E88A1716-A518-43F4-93B9-C819B5031739}" srcOrd="0" destOrd="0" presId="urn:microsoft.com/office/officeart/2005/8/layout/radial6"/>
    <dgm:cxn modelId="{E9B47808-0A2C-4FAC-ADF1-554B318851AE}" srcId="{DD628FDD-62C0-4FBA-9FDE-8B45B9A336DE}" destId="{0EFB7BBD-8A2B-415B-B749-E4771FD8BA52}" srcOrd="5" destOrd="0" parTransId="{4237E4DC-C98A-483E-83B7-8808B8450B85}" sibTransId="{8DBD38A3-CFBA-4425-873E-BB46E4023B98}"/>
    <dgm:cxn modelId="{70F772A2-A939-4368-BBBA-373630915540}" type="presOf" srcId="{F5DBC2C7-940C-42BD-A8B6-BBAE021EA52B}" destId="{880CE343-9732-4540-954D-97F6DB4A71C6}" srcOrd="0" destOrd="0" presId="urn:microsoft.com/office/officeart/2005/8/layout/radial6"/>
    <dgm:cxn modelId="{4BB75CB6-F046-4CAF-972B-5EBC5C472982}" type="presOf" srcId="{AA5DFC7B-1019-43B7-AEE3-926786F080D2}" destId="{0EC95413-1BC2-44F1-8D0D-34C052FE6EAE}" srcOrd="0" destOrd="0" presId="urn:microsoft.com/office/officeart/2005/8/layout/radial6"/>
    <dgm:cxn modelId="{D7058C60-D0A8-4306-ACC0-4928EBF48B43}" type="presOf" srcId="{0EFB7BBD-8A2B-415B-B749-E4771FD8BA52}" destId="{F7D12A0A-7C75-4640-9CE1-94A1F56A0D3A}" srcOrd="0" destOrd="0" presId="urn:microsoft.com/office/officeart/2005/8/layout/radial6"/>
    <dgm:cxn modelId="{3F5466B8-639F-4A14-86D8-2BA81FB009E3}" type="presOf" srcId="{354C39F1-8A71-445B-84D1-D1160C8DCEDA}" destId="{83E6076C-1DEC-4FC1-BD2B-C0661B8E4396}" srcOrd="0" destOrd="0" presId="urn:microsoft.com/office/officeart/2005/8/layout/radial6"/>
    <dgm:cxn modelId="{5CE186B9-7B79-4CDE-A1EB-CC531E18E1AE}" type="presOf" srcId="{0215DD80-04DA-44D3-A921-E0D5A418F8FA}" destId="{966732B1-58D6-4CD1-9F6D-B55E5AA7BA07}" srcOrd="0" destOrd="0" presId="urn:microsoft.com/office/officeart/2005/8/layout/radial6"/>
    <dgm:cxn modelId="{30BC568E-1832-4695-8499-A9033FF1B6BD}" type="presOf" srcId="{93A6C84C-459F-4FC5-8427-64B9506EB32C}" destId="{B99C5D5A-64BE-4CAB-A18E-08093AA22D4B}" srcOrd="0" destOrd="0" presId="urn:microsoft.com/office/officeart/2005/8/layout/radial6"/>
    <dgm:cxn modelId="{F6AEC724-0A6A-4077-83C2-3DB107C4E1EB}" srcId="{DD628FDD-62C0-4FBA-9FDE-8B45B9A336DE}" destId="{AA6D2F05-B086-4699-B4A3-152331447F32}" srcOrd="1" destOrd="0" parTransId="{5994CDB0-745D-4EDD-9F91-CD93FBFDC968}" sibTransId="{3F8F8B1C-4C27-4805-BD2D-8FF274F09A0E}"/>
    <dgm:cxn modelId="{233D37DD-D915-419E-ABC1-17EE67B182E6}" type="presOf" srcId="{8DBD38A3-CFBA-4425-873E-BB46E4023B98}" destId="{9C5DB00D-5327-4EA3-98DA-26ACB844BE87}" srcOrd="0" destOrd="0" presId="urn:microsoft.com/office/officeart/2005/8/layout/radial6"/>
    <dgm:cxn modelId="{464B4BC2-DD2E-497C-B1BE-1EF59335A89D}" type="presOf" srcId="{72E9D2B0-66D9-4B66-82F0-4256A4F44330}" destId="{4CE3D922-0BFF-44C6-8C95-D5CAC876B7DE}" srcOrd="0" destOrd="0" presId="urn:microsoft.com/office/officeart/2005/8/layout/radial6"/>
    <dgm:cxn modelId="{6A439BB8-73D4-4C3A-9EB8-A9C544B949C6}" type="presOf" srcId="{1F49A059-BB71-4580-B815-4E5A9A6872A4}" destId="{4A3B1013-2636-4EB4-94DA-16DC4AF5D650}" srcOrd="0" destOrd="0" presId="urn:microsoft.com/office/officeart/2005/8/layout/radial6"/>
    <dgm:cxn modelId="{8EE1BD03-904F-4719-AB5A-FC03AF6311D8}" type="presOf" srcId="{765427EF-2770-42AC-870A-C607D869C6AF}" destId="{CF5D20E4-1E01-4FCD-9772-03D09DFC917A}" srcOrd="0" destOrd="0" presId="urn:microsoft.com/office/officeart/2005/8/layout/radial6"/>
    <dgm:cxn modelId="{ABBF240F-C006-497B-AD92-150203A06FDF}" type="presOf" srcId="{2FBD6279-84DD-4ED1-96FB-7A80EEE3C0E5}" destId="{D7EAFEF3-9AD8-4811-8A12-F3381AFC03C5}" srcOrd="0" destOrd="0" presId="urn:microsoft.com/office/officeart/2005/8/layout/radial6"/>
    <dgm:cxn modelId="{80B1C507-D28C-4360-996B-166DFE5EEE2D}" type="presOf" srcId="{3F8F8B1C-4C27-4805-BD2D-8FF274F09A0E}" destId="{08CEB135-10E5-4C65-8784-0EFCF6B98469}" srcOrd="0" destOrd="0" presId="urn:microsoft.com/office/officeart/2005/8/layout/radial6"/>
    <dgm:cxn modelId="{851D4538-E74A-4C96-99F2-AD5C55624791}" srcId="{93A6C84C-459F-4FC5-8427-64B9506EB32C}" destId="{DD628FDD-62C0-4FBA-9FDE-8B45B9A336DE}" srcOrd="0" destOrd="0" parTransId="{6DEC2E68-EFB3-4A7E-961C-66BC6663D4AA}" sibTransId="{B3256EA3-0D11-4BBA-AB0F-7EC12B857BC1}"/>
    <dgm:cxn modelId="{4620819D-3FF1-4CFA-AB7C-C67D8657BF02}" type="presOf" srcId="{E1413B1D-6CD6-4ED6-BBA9-93AD86D77AE6}" destId="{650C05A0-87B3-46DA-95DA-302741057888}" srcOrd="0" destOrd="0" presId="urn:microsoft.com/office/officeart/2005/8/layout/radial6"/>
    <dgm:cxn modelId="{DF404AD5-909C-4566-B250-AAB781017157}" type="presOf" srcId="{B73D26CC-DD38-4EBE-BAF5-09217B00BBC9}" destId="{CEED1230-E249-4736-899C-4E1C09CB45B6}" srcOrd="0" destOrd="0" presId="urn:microsoft.com/office/officeart/2005/8/layout/radial6"/>
    <dgm:cxn modelId="{C605E7BE-144C-4A78-9442-2E6C6AE838C2}" type="presOf" srcId="{DD628FDD-62C0-4FBA-9FDE-8B45B9A336DE}" destId="{AEA4A73E-7E88-4D50-A5FD-F743F78B5263}" srcOrd="0" destOrd="0" presId="urn:microsoft.com/office/officeart/2005/8/layout/radial6"/>
    <dgm:cxn modelId="{660425DD-8F0E-41C9-BE70-F56BD95FFEE1}" type="presOf" srcId="{8681BEE1-F1E3-42F8-8F63-D8487C0A2E0C}" destId="{544E9B75-04C1-4389-A2DE-19438CA73056}" srcOrd="0" destOrd="0" presId="urn:microsoft.com/office/officeart/2005/8/layout/radial6"/>
    <dgm:cxn modelId="{8D234EFE-3A32-48EF-9CB8-77B5D12DD2B9}" type="presParOf" srcId="{B99C5D5A-64BE-4CAB-A18E-08093AA22D4B}" destId="{AEA4A73E-7E88-4D50-A5FD-F743F78B5263}" srcOrd="0" destOrd="0" presId="urn:microsoft.com/office/officeart/2005/8/layout/radial6"/>
    <dgm:cxn modelId="{AABC2BE7-C6D8-4AFE-8031-A3EBEB200C75}" type="presParOf" srcId="{B99C5D5A-64BE-4CAB-A18E-08093AA22D4B}" destId="{CEED1230-E249-4736-899C-4E1C09CB45B6}" srcOrd="1" destOrd="0" presId="urn:microsoft.com/office/officeart/2005/8/layout/radial6"/>
    <dgm:cxn modelId="{A07530FC-173C-4807-823A-F362420D71E1}" type="presParOf" srcId="{B99C5D5A-64BE-4CAB-A18E-08093AA22D4B}" destId="{81B182A9-A96D-4C81-B6FF-9CB418139742}" srcOrd="2" destOrd="0" presId="urn:microsoft.com/office/officeart/2005/8/layout/radial6"/>
    <dgm:cxn modelId="{A046EA25-2D69-4C2F-A66A-4251F3559433}" type="presParOf" srcId="{B99C5D5A-64BE-4CAB-A18E-08093AA22D4B}" destId="{4CE3D922-0BFF-44C6-8C95-D5CAC876B7DE}" srcOrd="3" destOrd="0" presId="urn:microsoft.com/office/officeart/2005/8/layout/radial6"/>
    <dgm:cxn modelId="{778838AF-F944-4950-8F0D-4BACFEBB5A5C}" type="presParOf" srcId="{B99C5D5A-64BE-4CAB-A18E-08093AA22D4B}" destId="{F53D0040-ECD4-491B-BCF3-B7929BB26968}" srcOrd="4" destOrd="0" presId="urn:microsoft.com/office/officeart/2005/8/layout/radial6"/>
    <dgm:cxn modelId="{373EF234-4AB2-4505-93E4-8E47E68154A7}" type="presParOf" srcId="{B99C5D5A-64BE-4CAB-A18E-08093AA22D4B}" destId="{10CADD7C-E08C-405B-9984-6351E952C556}" srcOrd="5" destOrd="0" presId="urn:microsoft.com/office/officeart/2005/8/layout/radial6"/>
    <dgm:cxn modelId="{16E965FB-5F29-4829-BF78-06BC2AEEC616}" type="presParOf" srcId="{B99C5D5A-64BE-4CAB-A18E-08093AA22D4B}" destId="{08CEB135-10E5-4C65-8784-0EFCF6B98469}" srcOrd="6" destOrd="0" presId="urn:microsoft.com/office/officeart/2005/8/layout/radial6"/>
    <dgm:cxn modelId="{DD9C2E29-5259-489B-8BE1-21BDE03D7CE3}" type="presParOf" srcId="{B99C5D5A-64BE-4CAB-A18E-08093AA22D4B}" destId="{0EC95413-1BC2-44F1-8D0D-34C052FE6EAE}" srcOrd="7" destOrd="0" presId="urn:microsoft.com/office/officeart/2005/8/layout/radial6"/>
    <dgm:cxn modelId="{69205AF9-BDEE-477C-AB46-FE63B28155EE}" type="presParOf" srcId="{B99C5D5A-64BE-4CAB-A18E-08093AA22D4B}" destId="{560C264F-EC1F-42B1-BFE8-B1D6D1105895}" srcOrd="8" destOrd="0" presId="urn:microsoft.com/office/officeart/2005/8/layout/radial6"/>
    <dgm:cxn modelId="{F25D298A-A0FE-4CE1-9260-09508CD6399B}" type="presParOf" srcId="{B99C5D5A-64BE-4CAB-A18E-08093AA22D4B}" destId="{D7EAFEF3-9AD8-4811-8A12-F3381AFC03C5}" srcOrd="9" destOrd="0" presId="urn:microsoft.com/office/officeart/2005/8/layout/radial6"/>
    <dgm:cxn modelId="{74FE4FE9-7724-485D-8E9F-987660329E36}" type="presParOf" srcId="{B99C5D5A-64BE-4CAB-A18E-08093AA22D4B}" destId="{E88A1716-A518-43F4-93B9-C819B5031739}" srcOrd="10" destOrd="0" presId="urn:microsoft.com/office/officeart/2005/8/layout/radial6"/>
    <dgm:cxn modelId="{2615F1FF-ACDD-41C2-928B-E7FE9935D1C7}" type="presParOf" srcId="{B99C5D5A-64BE-4CAB-A18E-08093AA22D4B}" destId="{15DBE8DC-E1BB-4714-B0C9-A14E006C310F}" srcOrd="11" destOrd="0" presId="urn:microsoft.com/office/officeart/2005/8/layout/radial6"/>
    <dgm:cxn modelId="{C17959A2-0272-4B77-9C11-4621F1ADDCBD}" type="presParOf" srcId="{B99C5D5A-64BE-4CAB-A18E-08093AA22D4B}" destId="{CF5D20E4-1E01-4FCD-9772-03D09DFC917A}" srcOrd="12" destOrd="0" presId="urn:microsoft.com/office/officeart/2005/8/layout/radial6"/>
    <dgm:cxn modelId="{CED3051B-FA18-4933-8F77-B676F13D6C3C}" type="presParOf" srcId="{B99C5D5A-64BE-4CAB-A18E-08093AA22D4B}" destId="{544E9B75-04C1-4389-A2DE-19438CA73056}" srcOrd="13" destOrd="0" presId="urn:microsoft.com/office/officeart/2005/8/layout/radial6"/>
    <dgm:cxn modelId="{4FFFDC46-B28E-405A-8645-7C51780C7957}" type="presParOf" srcId="{B99C5D5A-64BE-4CAB-A18E-08093AA22D4B}" destId="{35B5BEB9-9B69-4CE6-B208-366F3419CAD5}" srcOrd="14" destOrd="0" presId="urn:microsoft.com/office/officeart/2005/8/layout/radial6"/>
    <dgm:cxn modelId="{36FD877B-84CA-4CA8-85AF-3284510B6C89}" type="presParOf" srcId="{B99C5D5A-64BE-4CAB-A18E-08093AA22D4B}" destId="{650C05A0-87B3-46DA-95DA-302741057888}" srcOrd="15" destOrd="0" presId="urn:microsoft.com/office/officeart/2005/8/layout/radial6"/>
    <dgm:cxn modelId="{3A0B1247-180A-41DE-87F0-46BC2709B6C9}" type="presParOf" srcId="{B99C5D5A-64BE-4CAB-A18E-08093AA22D4B}" destId="{F7D12A0A-7C75-4640-9CE1-94A1F56A0D3A}" srcOrd="16" destOrd="0" presId="urn:microsoft.com/office/officeart/2005/8/layout/radial6"/>
    <dgm:cxn modelId="{4B7004F4-0036-4632-AEF2-2BF2B3D61353}" type="presParOf" srcId="{B99C5D5A-64BE-4CAB-A18E-08093AA22D4B}" destId="{396C9C3B-952C-4772-ACD5-998E092CB93A}" srcOrd="17" destOrd="0" presId="urn:microsoft.com/office/officeart/2005/8/layout/radial6"/>
    <dgm:cxn modelId="{AB4F265A-D6D5-4886-A4DD-9BC56E07B32B}" type="presParOf" srcId="{B99C5D5A-64BE-4CAB-A18E-08093AA22D4B}" destId="{9C5DB00D-5327-4EA3-98DA-26ACB844BE87}" srcOrd="18" destOrd="0" presId="urn:microsoft.com/office/officeart/2005/8/layout/radial6"/>
    <dgm:cxn modelId="{1B845076-FD29-48B6-B715-777CFBB0C0AA}" type="presParOf" srcId="{B99C5D5A-64BE-4CAB-A18E-08093AA22D4B}" destId="{966732B1-58D6-4CD1-9F6D-B55E5AA7BA07}" srcOrd="19" destOrd="0" presId="urn:microsoft.com/office/officeart/2005/8/layout/radial6"/>
    <dgm:cxn modelId="{F29E392C-E249-44A8-B419-230822B102F1}" type="presParOf" srcId="{B99C5D5A-64BE-4CAB-A18E-08093AA22D4B}" destId="{74638797-BF9C-4A5E-B4B3-6C60D3EA7780}" srcOrd="20" destOrd="0" presId="urn:microsoft.com/office/officeart/2005/8/layout/radial6"/>
    <dgm:cxn modelId="{6A557A3E-7E0A-4E2A-9F93-1E3E61BA5B2F}" type="presParOf" srcId="{B99C5D5A-64BE-4CAB-A18E-08093AA22D4B}" destId="{4A3B1013-2636-4EB4-94DA-16DC4AF5D650}" srcOrd="21" destOrd="0" presId="urn:microsoft.com/office/officeart/2005/8/layout/radial6"/>
    <dgm:cxn modelId="{552D8FDC-8B13-4E2C-8A72-E1948DDB5E29}" type="presParOf" srcId="{B99C5D5A-64BE-4CAB-A18E-08093AA22D4B}" destId="{83E6076C-1DEC-4FC1-BD2B-C0661B8E4396}" srcOrd="22" destOrd="0" presId="urn:microsoft.com/office/officeart/2005/8/layout/radial6"/>
    <dgm:cxn modelId="{B13550FD-D042-45A9-A365-0BD5C90BB81F}" type="presParOf" srcId="{B99C5D5A-64BE-4CAB-A18E-08093AA22D4B}" destId="{B31415AD-2FB8-4F75-9C94-105A33A2E3C6}" srcOrd="23" destOrd="0" presId="urn:microsoft.com/office/officeart/2005/8/layout/radial6"/>
    <dgm:cxn modelId="{F99E2BCE-B536-4E6A-9CB0-47D3F85DAA3F}" type="presParOf" srcId="{B99C5D5A-64BE-4CAB-A18E-08093AA22D4B}" destId="{880CE343-9732-4540-954D-97F6DB4A71C6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DC95E1-6814-47E2-987F-C639E83736EA}" type="doc">
      <dgm:prSet loTypeId="urn:microsoft.com/office/officeart/2005/8/layout/hierarchy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BBDE9D31-0B9A-4681-9BBC-23F40F499F68}">
      <dgm:prSet phldrT="[Texto]"/>
      <dgm:spPr/>
      <dgm:t>
        <a:bodyPr/>
        <a:lstStyle/>
        <a:p>
          <a:r>
            <a:rPr lang="es-MX" dirty="0" smtClean="0"/>
            <a:t>Organización Social en el aula</a:t>
          </a:r>
          <a:endParaRPr lang="es-MX" dirty="0"/>
        </a:p>
      </dgm:t>
    </dgm:pt>
    <dgm:pt modelId="{DEA96A91-6B5F-4F14-84D1-6DC8BCA24BBD}" type="parTrans" cxnId="{9EE4E532-565C-4801-AE06-676CC449E15E}">
      <dgm:prSet/>
      <dgm:spPr/>
      <dgm:t>
        <a:bodyPr/>
        <a:lstStyle/>
        <a:p>
          <a:endParaRPr lang="es-MX"/>
        </a:p>
      </dgm:t>
    </dgm:pt>
    <dgm:pt modelId="{63836FFE-95C9-4E90-8D46-1DD04305B5E0}" type="sibTrans" cxnId="{9EE4E532-565C-4801-AE06-676CC449E15E}">
      <dgm:prSet/>
      <dgm:spPr/>
      <dgm:t>
        <a:bodyPr/>
        <a:lstStyle/>
        <a:p>
          <a:endParaRPr lang="es-MX"/>
        </a:p>
      </dgm:t>
    </dgm:pt>
    <dgm:pt modelId="{31AC42D3-6BC4-402C-AAE7-00249516B2C4}">
      <dgm:prSet phldrT="[Texto]"/>
      <dgm:spPr/>
      <dgm:t>
        <a:bodyPr/>
        <a:lstStyle/>
        <a:p>
          <a:r>
            <a:rPr lang="es-MX" dirty="0" smtClean="0"/>
            <a:t>Estructuras de aprendizaje</a:t>
          </a:r>
          <a:endParaRPr lang="es-MX" dirty="0"/>
        </a:p>
      </dgm:t>
    </dgm:pt>
    <dgm:pt modelId="{276A6088-BEDA-473D-B1F5-70A88563B2C6}" type="parTrans" cxnId="{6E513A52-DE40-4F7D-BF62-C73C48C4D081}">
      <dgm:prSet/>
      <dgm:spPr/>
      <dgm:t>
        <a:bodyPr/>
        <a:lstStyle/>
        <a:p>
          <a:endParaRPr lang="es-MX"/>
        </a:p>
      </dgm:t>
    </dgm:pt>
    <dgm:pt modelId="{D4EF42E4-17D0-453B-87E4-EDE6A0689D48}" type="sibTrans" cxnId="{6E513A52-DE40-4F7D-BF62-C73C48C4D081}">
      <dgm:prSet/>
      <dgm:spPr/>
      <dgm:t>
        <a:bodyPr/>
        <a:lstStyle/>
        <a:p>
          <a:endParaRPr lang="es-MX"/>
        </a:p>
      </dgm:t>
    </dgm:pt>
    <dgm:pt modelId="{55746E2A-4778-4721-9F53-658BDCCFCF34}">
      <dgm:prSet phldrT="[Texto]"/>
      <dgm:spPr/>
      <dgm:t>
        <a:bodyPr/>
        <a:lstStyle/>
        <a:p>
          <a:r>
            <a:rPr lang="es-MX" dirty="0" smtClean="0"/>
            <a:t>Individualista</a:t>
          </a:r>
          <a:endParaRPr lang="es-MX" dirty="0"/>
        </a:p>
      </dgm:t>
    </dgm:pt>
    <dgm:pt modelId="{BAA1C998-B538-4E20-A631-B789B3CCC1D3}" type="parTrans" cxnId="{8E6541DA-14AB-4689-832F-224D442F8131}">
      <dgm:prSet/>
      <dgm:spPr/>
      <dgm:t>
        <a:bodyPr/>
        <a:lstStyle/>
        <a:p>
          <a:endParaRPr lang="es-MX"/>
        </a:p>
      </dgm:t>
    </dgm:pt>
    <dgm:pt modelId="{02E16D9D-C1BE-4226-B925-100E492B5B07}" type="sibTrans" cxnId="{8E6541DA-14AB-4689-832F-224D442F8131}">
      <dgm:prSet/>
      <dgm:spPr/>
      <dgm:t>
        <a:bodyPr/>
        <a:lstStyle/>
        <a:p>
          <a:endParaRPr lang="es-MX"/>
        </a:p>
      </dgm:t>
    </dgm:pt>
    <dgm:pt modelId="{E627ED49-0C2D-4B5A-B15C-A0CF3BA0B09A}">
      <dgm:prSet phldrT="[Texto]"/>
      <dgm:spPr/>
      <dgm:t>
        <a:bodyPr/>
        <a:lstStyle/>
        <a:p>
          <a:r>
            <a:rPr lang="es-MX" dirty="0" smtClean="0"/>
            <a:t>Cooperativa</a:t>
          </a:r>
          <a:endParaRPr lang="es-MX" dirty="0"/>
        </a:p>
      </dgm:t>
    </dgm:pt>
    <dgm:pt modelId="{A3C7EEF5-4F40-41DC-82B4-CBF0B1D45A7F}" type="parTrans" cxnId="{D4B3ACA5-08F8-4BB4-B264-BEB51F90B861}">
      <dgm:prSet/>
      <dgm:spPr/>
      <dgm:t>
        <a:bodyPr/>
        <a:lstStyle/>
        <a:p>
          <a:endParaRPr lang="es-MX"/>
        </a:p>
      </dgm:t>
    </dgm:pt>
    <dgm:pt modelId="{B5D11B2C-9612-4371-BE89-C9A0BD5622E1}" type="sibTrans" cxnId="{D4B3ACA5-08F8-4BB4-B264-BEB51F90B861}">
      <dgm:prSet/>
      <dgm:spPr/>
      <dgm:t>
        <a:bodyPr/>
        <a:lstStyle/>
        <a:p>
          <a:endParaRPr lang="es-MX"/>
        </a:p>
      </dgm:t>
    </dgm:pt>
    <dgm:pt modelId="{97F55120-12CB-4977-A7FF-FE2C9023B29E}">
      <dgm:prSet phldrT="[Texto]"/>
      <dgm:spPr/>
      <dgm:t>
        <a:bodyPr/>
        <a:lstStyle/>
        <a:p>
          <a:r>
            <a:rPr lang="es-MX" dirty="0" smtClean="0"/>
            <a:t>Competitiva</a:t>
          </a:r>
          <a:endParaRPr lang="es-MX" dirty="0"/>
        </a:p>
      </dgm:t>
    </dgm:pt>
    <dgm:pt modelId="{6AA123BE-4C68-4193-B77C-E49480627490}" type="parTrans" cxnId="{51DBB6C1-EE70-4FC0-82DD-207C748B69E1}">
      <dgm:prSet/>
      <dgm:spPr/>
      <dgm:t>
        <a:bodyPr/>
        <a:lstStyle/>
        <a:p>
          <a:endParaRPr lang="es-MX"/>
        </a:p>
      </dgm:t>
    </dgm:pt>
    <dgm:pt modelId="{EBBFF2B6-470A-4130-B94C-1FDB6B446B9C}" type="sibTrans" cxnId="{51DBB6C1-EE70-4FC0-82DD-207C748B69E1}">
      <dgm:prSet/>
      <dgm:spPr/>
      <dgm:t>
        <a:bodyPr/>
        <a:lstStyle/>
        <a:p>
          <a:endParaRPr lang="es-MX"/>
        </a:p>
      </dgm:t>
    </dgm:pt>
    <dgm:pt modelId="{C04BE752-7C98-44C9-9034-3B865F5CF99B}">
      <dgm:prSet phldrT="[Texto]"/>
      <dgm:spPr/>
      <dgm:t>
        <a:bodyPr/>
        <a:lstStyle/>
        <a:p>
          <a:r>
            <a:rPr lang="es-MX" dirty="0" smtClean="0"/>
            <a:t>Interdependencia opositora</a:t>
          </a:r>
          <a:endParaRPr lang="es-MX" dirty="0"/>
        </a:p>
      </dgm:t>
    </dgm:pt>
    <dgm:pt modelId="{73561C18-24FE-4BA3-BACA-D8DD4C309613}" type="parTrans" cxnId="{DA873779-90A0-4A09-BDB7-0D36FA2BD85F}">
      <dgm:prSet/>
      <dgm:spPr/>
      <dgm:t>
        <a:bodyPr/>
        <a:lstStyle/>
        <a:p>
          <a:endParaRPr lang="es-MX"/>
        </a:p>
      </dgm:t>
    </dgm:pt>
    <dgm:pt modelId="{1C0477A1-E076-4867-9A38-432FBEB4372E}" type="sibTrans" cxnId="{DA873779-90A0-4A09-BDB7-0D36FA2BD85F}">
      <dgm:prSet/>
      <dgm:spPr/>
      <dgm:t>
        <a:bodyPr/>
        <a:lstStyle/>
        <a:p>
          <a:endParaRPr lang="es-MX"/>
        </a:p>
      </dgm:t>
    </dgm:pt>
    <dgm:pt modelId="{B07E0DDE-C249-453F-A83F-EBA0A6A7CF23}">
      <dgm:prSet phldrT="[Texto]"/>
      <dgm:spPr/>
      <dgm:t>
        <a:bodyPr/>
        <a:lstStyle/>
        <a:p>
          <a:r>
            <a:rPr lang="es-MX" dirty="0" smtClean="0"/>
            <a:t>Interdependencia ausente</a:t>
          </a:r>
          <a:endParaRPr lang="es-MX" dirty="0"/>
        </a:p>
      </dgm:t>
    </dgm:pt>
    <dgm:pt modelId="{BA2E4266-FD3D-48FB-AF43-AC9DBED60B79}" type="parTrans" cxnId="{3EAC692C-EBDA-4D52-8CDE-480BD48CD6D1}">
      <dgm:prSet/>
      <dgm:spPr/>
      <dgm:t>
        <a:bodyPr/>
        <a:lstStyle/>
        <a:p>
          <a:endParaRPr lang="es-MX"/>
        </a:p>
      </dgm:t>
    </dgm:pt>
    <dgm:pt modelId="{F62D3AD4-D821-42BF-9E58-2A6769EE5812}" type="sibTrans" cxnId="{3EAC692C-EBDA-4D52-8CDE-480BD48CD6D1}">
      <dgm:prSet/>
      <dgm:spPr/>
      <dgm:t>
        <a:bodyPr/>
        <a:lstStyle/>
        <a:p>
          <a:endParaRPr lang="es-MX"/>
        </a:p>
      </dgm:t>
    </dgm:pt>
    <dgm:pt modelId="{7B1BBBD6-D075-49C7-ABD4-83C4207C38F0}">
      <dgm:prSet phldrT="[Texto]"/>
      <dgm:spPr/>
      <dgm:t>
        <a:bodyPr/>
        <a:lstStyle/>
        <a:p>
          <a:r>
            <a:rPr lang="es-MX" dirty="0" smtClean="0"/>
            <a:t>Interdependencia positiva</a:t>
          </a:r>
          <a:endParaRPr lang="es-MX" dirty="0"/>
        </a:p>
      </dgm:t>
    </dgm:pt>
    <dgm:pt modelId="{9AB09B32-B2F4-47C2-8961-A5A77D13DDF9}" type="parTrans" cxnId="{348E68D5-F362-48B9-A170-ADFD33DD276A}">
      <dgm:prSet/>
      <dgm:spPr/>
      <dgm:t>
        <a:bodyPr/>
        <a:lstStyle/>
        <a:p>
          <a:endParaRPr lang="es-MX"/>
        </a:p>
      </dgm:t>
    </dgm:pt>
    <dgm:pt modelId="{31F3C917-741C-4273-B29F-FFC24775F088}" type="sibTrans" cxnId="{348E68D5-F362-48B9-A170-ADFD33DD276A}">
      <dgm:prSet/>
      <dgm:spPr/>
      <dgm:t>
        <a:bodyPr/>
        <a:lstStyle/>
        <a:p>
          <a:endParaRPr lang="es-MX"/>
        </a:p>
      </dgm:t>
    </dgm:pt>
    <dgm:pt modelId="{CBBEA14D-A4DF-4086-A114-5D636390EA61}">
      <dgm:prSet phldrT="[Texto]"/>
      <dgm:spPr/>
      <dgm:t>
        <a:bodyPr/>
        <a:lstStyle/>
        <a:p>
          <a:r>
            <a:rPr lang="es-MX" dirty="0" smtClean="0"/>
            <a:t>Derechos y obligaciones</a:t>
          </a:r>
          <a:endParaRPr lang="es-MX" dirty="0"/>
        </a:p>
      </dgm:t>
    </dgm:pt>
    <dgm:pt modelId="{095F0E9F-7ED5-4C3B-9B18-8465A866CE0F}" type="parTrans" cxnId="{6D71BDD8-2276-42E9-896F-B8D2A6489F98}">
      <dgm:prSet/>
      <dgm:spPr/>
      <dgm:t>
        <a:bodyPr/>
        <a:lstStyle/>
        <a:p>
          <a:endParaRPr lang="es-MX"/>
        </a:p>
      </dgm:t>
    </dgm:pt>
    <dgm:pt modelId="{338094F6-F25D-4D03-823E-CB45C1DAB2A6}" type="sibTrans" cxnId="{6D71BDD8-2276-42E9-896F-B8D2A6489F98}">
      <dgm:prSet/>
      <dgm:spPr/>
      <dgm:t>
        <a:bodyPr/>
        <a:lstStyle/>
        <a:p>
          <a:endParaRPr lang="es-MX"/>
        </a:p>
      </dgm:t>
    </dgm:pt>
    <dgm:pt modelId="{C317AE9A-194F-43D3-8F2B-7DDC94D41C00}" type="pres">
      <dgm:prSet presAssocID="{88DC95E1-6814-47E2-987F-C639E83736E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A0A99166-37FD-4E47-A3CF-E8054A8575F5}" type="pres">
      <dgm:prSet presAssocID="{BBDE9D31-0B9A-4681-9BBC-23F40F499F68}" presName="hierRoot1" presStyleCnt="0"/>
      <dgm:spPr/>
    </dgm:pt>
    <dgm:pt modelId="{2E822E86-0882-443A-92C1-BC1F2CE3CF26}" type="pres">
      <dgm:prSet presAssocID="{BBDE9D31-0B9A-4681-9BBC-23F40F499F68}" presName="composite" presStyleCnt="0"/>
      <dgm:spPr/>
    </dgm:pt>
    <dgm:pt modelId="{C2AA126B-2107-464A-8A05-E2184DB6CD45}" type="pres">
      <dgm:prSet presAssocID="{BBDE9D31-0B9A-4681-9BBC-23F40F499F68}" presName="background" presStyleLbl="node0" presStyleIdx="0" presStyleCnt="2"/>
      <dgm:spPr/>
    </dgm:pt>
    <dgm:pt modelId="{22865AB1-C172-408E-9763-1813A14B8D9C}" type="pres">
      <dgm:prSet presAssocID="{BBDE9D31-0B9A-4681-9BBC-23F40F499F68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F25E96C-328F-4DC9-BA12-25FCA5312BBA}" type="pres">
      <dgm:prSet presAssocID="{BBDE9D31-0B9A-4681-9BBC-23F40F499F68}" presName="hierChild2" presStyleCnt="0"/>
      <dgm:spPr/>
    </dgm:pt>
    <dgm:pt modelId="{6FB9C009-177F-4F32-AC6D-785744ECBB96}" type="pres">
      <dgm:prSet presAssocID="{276A6088-BEDA-473D-B1F5-70A88563B2C6}" presName="Name10" presStyleLbl="parChTrans1D2" presStyleIdx="0" presStyleCnt="1"/>
      <dgm:spPr/>
      <dgm:t>
        <a:bodyPr/>
        <a:lstStyle/>
        <a:p>
          <a:endParaRPr lang="es-MX"/>
        </a:p>
      </dgm:t>
    </dgm:pt>
    <dgm:pt modelId="{F07929BC-FCF0-4E97-A9F2-3608FA64CE69}" type="pres">
      <dgm:prSet presAssocID="{31AC42D3-6BC4-402C-AAE7-00249516B2C4}" presName="hierRoot2" presStyleCnt="0"/>
      <dgm:spPr/>
    </dgm:pt>
    <dgm:pt modelId="{02319B7B-23BA-48EE-9C70-1B1CC3330848}" type="pres">
      <dgm:prSet presAssocID="{31AC42D3-6BC4-402C-AAE7-00249516B2C4}" presName="composite2" presStyleCnt="0"/>
      <dgm:spPr/>
    </dgm:pt>
    <dgm:pt modelId="{A7847079-B3A4-4202-B363-37A3310B2C39}" type="pres">
      <dgm:prSet presAssocID="{31AC42D3-6BC4-402C-AAE7-00249516B2C4}" presName="background2" presStyleLbl="node2" presStyleIdx="0" presStyleCnt="1"/>
      <dgm:spPr/>
    </dgm:pt>
    <dgm:pt modelId="{E2968684-8AA9-49F9-A481-6D02556270EE}" type="pres">
      <dgm:prSet presAssocID="{31AC42D3-6BC4-402C-AAE7-00249516B2C4}" presName="text2" presStyleLbl="fgAcc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3B29F6C-759F-45DD-849D-DA209C1B6957}" type="pres">
      <dgm:prSet presAssocID="{31AC42D3-6BC4-402C-AAE7-00249516B2C4}" presName="hierChild3" presStyleCnt="0"/>
      <dgm:spPr/>
    </dgm:pt>
    <dgm:pt modelId="{0ECE0589-97F1-440D-B19D-0363AC4593D7}" type="pres">
      <dgm:prSet presAssocID="{BAA1C998-B538-4E20-A631-B789B3CCC1D3}" presName="Name17" presStyleLbl="parChTrans1D3" presStyleIdx="0" presStyleCnt="3"/>
      <dgm:spPr/>
      <dgm:t>
        <a:bodyPr/>
        <a:lstStyle/>
        <a:p>
          <a:endParaRPr lang="es-MX"/>
        </a:p>
      </dgm:t>
    </dgm:pt>
    <dgm:pt modelId="{6E025B21-6476-4B0C-BD02-1B963D3CD5B7}" type="pres">
      <dgm:prSet presAssocID="{55746E2A-4778-4721-9F53-658BDCCFCF34}" presName="hierRoot3" presStyleCnt="0"/>
      <dgm:spPr/>
    </dgm:pt>
    <dgm:pt modelId="{AD5CD32C-0C3A-4397-B8C8-96E314F09E80}" type="pres">
      <dgm:prSet presAssocID="{55746E2A-4778-4721-9F53-658BDCCFCF34}" presName="composite3" presStyleCnt="0"/>
      <dgm:spPr/>
    </dgm:pt>
    <dgm:pt modelId="{4881747E-74F5-43BA-91D0-9252BBAA1A90}" type="pres">
      <dgm:prSet presAssocID="{55746E2A-4778-4721-9F53-658BDCCFCF34}" presName="background3" presStyleLbl="node3" presStyleIdx="0" presStyleCnt="3"/>
      <dgm:spPr/>
    </dgm:pt>
    <dgm:pt modelId="{2A1A2024-FAFF-4F4C-9811-3A418F526858}" type="pres">
      <dgm:prSet presAssocID="{55746E2A-4778-4721-9F53-658BDCCFCF34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B677342-1463-4E43-91C9-6D21C903E0A6}" type="pres">
      <dgm:prSet presAssocID="{55746E2A-4778-4721-9F53-658BDCCFCF34}" presName="hierChild4" presStyleCnt="0"/>
      <dgm:spPr/>
    </dgm:pt>
    <dgm:pt modelId="{1624F5F5-F7D4-4DC7-80AC-6413F89EBFFD}" type="pres">
      <dgm:prSet presAssocID="{BA2E4266-FD3D-48FB-AF43-AC9DBED60B79}" presName="Name23" presStyleLbl="parChTrans1D4" presStyleIdx="0" presStyleCnt="3"/>
      <dgm:spPr/>
      <dgm:t>
        <a:bodyPr/>
        <a:lstStyle/>
        <a:p>
          <a:endParaRPr lang="es-MX"/>
        </a:p>
      </dgm:t>
    </dgm:pt>
    <dgm:pt modelId="{EF1F54EA-5898-4B86-B1E6-0A154417B5D0}" type="pres">
      <dgm:prSet presAssocID="{B07E0DDE-C249-453F-A83F-EBA0A6A7CF23}" presName="hierRoot4" presStyleCnt="0"/>
      <dgm:spPr/>
    </dgm:pt>
    <dgm:pt modelId="{CBA7289D-BD84-4BAA-AF58-08AE9518A30D}" type="pres">
      <dgm:prSet presAssocID="{B07E0DDE-C249-453F-A83F-EBA0A6A7CF23}" presName="composite4" presStyleCnt="0"/>
      <dgm:spPr/>
    </dgm:pt>
    <dgm:pt modelId="{4627203C-CB03-495B-B407-C5DFD90984CA}" type="pres">
      <dgm:prSet presAssocID="{B07E0DDE-C249-453F-A83F-EBA0A6A7CF23}" presName="background4" presStyleLbl="node4" presStyleIdx="0" presStyleCnt="3"/>
      <dgm:spPr/>
    </dgm:pt>
    <dgm:pt modelId="{76F4823B-E83A-41AC-A243-F0B452C0F2B5}" type="pres">
      <dgm:prSet presAssocID="{B07E0DDE-C249-453F-A83F-EBA0A6A7CF23}" presName="text4" presStyleLbl="fgAcc4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37D9CEB-998A-43F7-9700-D3606A20BB85}" type="pres">
      <dgm:prSet presAssocID="{B07E0DDE-C249-453F-A83F-EBA0A6A7CF23}" presName="hierChild5" presStyleCnt="0"/>
      <dgm:spPr/>
    </dgm:pt>
    <dgm:pt modelId="{D951ED3A-9DA3-49A3-98E5-8E4315F15087}" type="pres">
      <dgm:prSet presAssocID="{A3C7EEF5-4F40-41DC-82B4-CBF0B1D45A7F}" presName="Name17" presStyleLbl="parChTrans1D3" presStyleIdx="1" presStyleCnt="3"/>
      <dgm:spPr/>
      <dgm:t>
        <a:bodyPr/>
        <a:lstStyle/>
        <a:p>
          <a:endParaRPr lang="es-MX"/>
        </a:p>
      </dgm:t>
    </dgm:pt>
    <dgm:pt modelId="{1D4CE432-A457-44B7-ACCE-01A431428F32}" type="pres">
      <dgm:prSet presAssocID="{E627ED49-0C2D-4B5A-B15C-A0CF3BA0B09A}" presName="hierRoot3" presStyleCnt="0"/>
      <dgm:spPr/>
    </dgm:pt>
    <dgm:pt modelId="{B3870488-DDE0-4662-A41C-27312E7087E8}" type="pres">
      <dgm:prSet presAssocID="{E627ED49-0C2D-4B5A-B15C-A0CF3BA0B09A}" presName="composite3" presStyleCnt="0"/>
      <dgm:spPr/>
    </dgm:pt>
    <dgm:pt modelId="{31E50214-A20E-451C-800A-F09692727B89}" type="pres">
      <dgm:prSet presAssocID="{E627ED49-0C2D-4B5A-B15C-A0CF3BA0B09A}" presName="background3" presStyleLbl="node3" presStyleIdx="1" presStyleCnt="3"/>
      <dgm:spPr/>
    </dgm:pt>
    <dgm:pt modelId="{F9172684-D713-4F67-AAAE-89F7A0DBBE4E}" type="pres">
      <dgm:prSet presAssocID="{E627ED49-0C2D-4B5A-B15C-A0CF3BA0B09A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AC24B4B-782C-4600-8113-BEE7182313EC}" type="pres">
      <dgm:prSet presAssocID="{E627ED49-0C2D-4B5A-B15C-A0CF3BA0B09A}" presName="hierChild4" presStyleCnt="0"/>
      <dgm:spPr/>
    </dgm:pt>
    <dgm:pt modelId="{9D623665-C62F-4A8B-B556-0D573DB134A6}" type="pres">
      <dgm:prSet presAssocID="{9AB09B32-B2F4-47C2-8961-A5A77D13DDF9}" presName="Name23" presStyleLbl="parChTrans1D4" presStyleIdx="1" presStyleCnt="3"/>
      <dgm:spPr/>
      <dgm:t>
        <a:bodyPr/>
        <a:lstStyle/>
        <a:p>
          <a:endParaRPr lang="es-MX"/>
        </a:p>
      </dgm:t>
    </dgm:pt>
    <dgm:pt modelId="{22185E02-B83C-4278-BDAA-1872062FBEF4}" type="pres">
      <dgm:prSet presAssocID="{7B1BBBD6-D075-49C7-ABD4-83C4207C38F0}" presName="hierRoot4" presStyleCnt="0"/>
      <dgm:spPr/>
    </dgm:pt>
    <dgm:pt modelId="{2336793A-6458-44EB-8774-CE3A2CCECFAD}" type="pres">
      <dgm:prSet presAssocID="{7B1BBBD6-D075-49C7-ABD4-83C4207C38F0}" presName="composite4" presStyleCnt="0"/>
      <dgm:spPr/>
    </dgm:pt>
    <dgm:pt modelId="{E8D68ED7-7C1F-4467-B861-47FEF85B6872}" type="pres">
      <dgm:prSet presAssocID="{7B1BBBD6-D075-49C7-ABD4-83C4207C38F0}" presName="background4" presStyleLbl="node4" presStyleIdx="1" presStyleCnt="3"/>
      <dgm:spPr/>
    </dgm:pt>
    <dgm:pt modelId="{E0D85093-293A-4432-A8BC-5EFFE1F55C04}" type="pres">
      <dgm:prSet presAssocID="{7B1BBBD6-D075-49C7-ABD4-83C4207C38F0}" presName="text4" presStyleLbl="fgAcc4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B75857F-68B9-4E46-B956-34FAE468F3A9}" type="pres">
      <dgm:prSet presAssocID="{7B1BBBD6-D075-49C7-ABD4-83C4207C38F0}" presName="hierChild5" presStyleCnt="0"/>
      <dgm:spPr/>
    </dgm:pt>
    <dgm:pt modelId="{746FAA3C-110D-46C2-B089-9FDC864FFB65}" type="pres">
      <dgm:prSet presAssocID="{6AA123BE-4C68-4193-B77C-E49480627490}" presName="Name17" presStyleLbl="parChTrans1D3" presStyleIdx="2" presStyleCnt="3"/>
      <dgm:spPr/>
      <dgm:t>
        <a:bodyPr/>
        <a:lstStyle/>
        <a:p>
          <a:endParaRPr lang="es-MX"/>
        </a:p>
      </dgm:t>
    </dgm:pt>
    <dgm:pt modelId="{E161FC15-1EEB-468C-83DC-B97D60E004C1}" type="pres">
      <dgm:prSet presAssocID="{97F55120-12CB-4977-A7FF-FE2C9023B29E}" presName="hierRoot3" presStyleCnt="0"/>
      <dgm:spPr/>
    </dgm:pt>
    <dgm:pt modelId="{BC767785-480B-4A26-9701-7B147DF79291}" type="pres">
      <dgm:prSet presAssocID="{97F55120-12CB-4977-A7FF-FE2C9023B29E}" presName="composite3" presStyleCnt="0"/>
      <dgm:spPr/>
    </dgm:pt>
    <dgm:pt modelId="{C5A0E07F-39B5-4248-A31A-59435264F190}" type="pres">
      <dgm:prSet presAssocID="{97F55120-12CB-4977-A7FF-FE2C9023B29E}" presName="background3" presStyleLbl="node3" presStyleIdx="2" presStyleCnt="3"/>
      <dgm:spPr/>
    </dgm:pt>
    <dgm:pt modelId="{EDEE9B97-D6D5-4CF3-8297-9E3C2DAFFE68}" type="pres">
      <dgm:prSet presAssocID="{97F55120-12CB-4977-A7FF-FE2C9023B29E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4963F73-DDD4-4C47-AB4D-187D50B2C090}" type="pres">
      <dgm:prSet presAssocID="{97F55120-12CB-4977-A7FF-FE2C9023B29E}" presName="hierChild4" presStyleCnt="0"/>
      <dgm:spPr/>
    </dgm:pt>
    <dgm:pt modelId="{08BD4A70-5FF5-4841-A772-2E62687EB9B4}" type="pres">
      <dgm:prSet presAssocID="{73561C18-24FE-4BA3-BACA-D8DD4C309613}" presName="Name23" presStyleLbl="parChTrans1D4" presStyleIdx="2" presStyleCnt="3"/>
      <dgm:spPr/>
      <dgm:t>
        <a:bodyPr/>
        <a:lstStyle/>
        <a:p>
          <a:endParaRPr lang="es-MX"/>
        </a:p>
      </dgm:t>
    </dgm:pt>
    <dgm:pt modelId="{EDF8A4CB-D37D-4EDB-B44B-A3E8C7C4E3E9}" type="pres">
      <dgm:prSet presAssocID="{C04BE752-7C98-44C9-9034-3B865F5CF99B}" presName="hierRoot4" presStyleCnt="0"/>
      <dgm:spPr/>
    </dgm:pt>
    <dgm:pt modelId="{3616D2C9-386E-48D4-9F1D-20D9A73FC9AD}" type="pres">
      <dgm:prSet presAssocID="{C04BE752-7C98-44C9-9034-3B865F5CF99B}" presName="composite4" presStyleCnt="0"/>
      <dgm:spPr/>
    </dgm:pt>
    <dgm:pt modelId="{F4F6BF82-40A4-4CC7-B34C-7C2060EE3775}" type="pres">
      <dgm:prSet presAssocID="{C04BE752-7C98-44C9-9034-3B865F5CF99B}" presName="background4" presStyleLbl="node4" presStyleIdx="2" presStyleCnt="3"/>
      <dgm:spPr/>
    </dgm:pt>
    <dgm:pt modelId="{11644394-EA7F-4E7B-A8FA-C4E3478F58DF}" type="pres">
      <dgm:prSet presAssocID="{C04BE752-7C98-44C9-9034-3B865F5CF99B}" presName="text4" presStyleLbl="fgAcc4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C239B43-1984-41CC-905E-A13162C607AF}" type="pres">
      <dgm:prSet presAssocID="{C04BE752-7C98-44C9-9034-3B865F5CF99B}" presName="hierChild5" presStyleCnt="0"/>
      <dgm:spPr/>
    </dgm:pt>
    <dgm:pt modelId="{1A251ABE-3E61-497F-BCE8-DD2CF02EAFB4}" type="pres">
      <dgm:prSet presAssocID="{CBBEA14D-A4DF-4086-A114-5D636390EA61}" presName="hierRoot1" presStyleCnt="0"/>
      <dgm:spPr/>
    </dgm:pt>
    <dgm:pt modelId="{B24E03C3-412C-4EAB-8E36-220778928449}" type="pres">
      <dgm:prSet presAssocID="{CBBEA14D-A4DF-4086-A114-5D636390EA61}" presName="composite" presStyleCnt="0"/>
      <dgm:spPr/>
    </dgm:pt>
    <dgm:pt modelId="{06EBAFD7-E634-4D06-A17F-516030EF3D9C}" type="pres">
      <dgm:prSet presAssocID="{CBBEA14D-A4DF-4086-A114-5D636390EA61}" presName="background" presStyleLbl="node0" presStyleIdx="1" presStyleCnt="2"/>
      <dgm:spPr/>
    </dgm:pt>
    <dgm:pt modelId="{5A2B7757-EB04-492A-856C-879B868A7839}" type="pres">
      <dgm:prSet presAssocID="{CBBEA14D-A4DF-4086-A114-5D636390EA61}" presName="text" presStyleLbl="fgAcc0" presStyleIdx="1" presStyleCnt="2" custLinFactY="36878" custLinFactNeighborX="11250" custLinFactNeighborY="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219C78-7022-4D4E-BBE0-4780A2D1B3BB}" type="pres">
      <dgm:prSet presAssocID="{CBBEA14D-A4DF-4086-A114-5D636390EA61}" presName="hierChild2" presStyleCnt="0"/>
      <dgm:spPr/>
    </dgm:pt>
  </dgm:ptLst>
  <dgm:cxnLst>
    <dgm:cxn modelId="{DA873779-90A0-4A09-BDB7-0D36FA2BD85F}" srcId="{97F55120-12CB-4977-A7FF-FE2C9023B29E}" destId="{C04BE752-7C98-44C9-9034-3B865F5CF99B}" srcOrd="0" destOrd="0" parTransId="{73561C18-24FE-4BA3-BACA-D8DD4C309613}" sibTransId="{1C0477A1-E076-4867-9A38-432FBEB4372E}"/>
    <dgm:cxn modelId="{03BFB168-CC20-4F7C-854B-A2A6136B48D3}" type="presOf" srcId="{276A6088-BEDA-473D-B1F5-70A88563B2C6}" destId="{6FB9C009-177F-4F32-AC6D-785744ECBB96}" srcOrd="0" destOrd="0" presId="urn:microsoft.com/office/officeart/2005/8/layout/hierarchy1"/>
    <dgm:cxn modelId="{860CC271-3D2E-423E-B80D-7D4816555952}" type="presOf" srcId="{9AB09B32-B2F4-47C2-8961-A5A77D13DDF9}" destId="{9D623665-C62F-4A8B-B556-0D573DB134A6}" srcOrd="0" destOrd="0" presId="urn:microsoft.com/office/officeart/2005/8/layout/hierarchy1"/>
    <dgm:cxn modelId="{6F4A039F-29AB-41F3-AA37-F36E4C5BD35C}" type="presOf" srcId="{C04BE752-7C98-44C9-9034-3B865F5CF99B}" destId="{11644394-EA7F-4E7B-A8FA-C4E3478F58DF}" srcOrd="0" destOrd="0" presId="urn:microsoft.com/office/officeart/2005/8/layout/hierarchy1"/>
    <dgm:cxn modelId="{A5DB766B-7B51-4F51-92FD-9D2BD29347C2}" type="presOf" srcId="{E627ED49-0C2D-4B5A-B15C-A0CF3BA0B09A}" destId="{F9172684-D713-4F67-AAAE-89F7A0DBBE4E}" srcOrd="0" destOrd="0" presId="urn:microsoft.com/office/officeart/2005/8/layout/hierarchy1"/>
    <dgm:cxn modelId="{6D71BDD8-2276-42E9-896F-B8D2A6489F98}" srcId="{88DC95E1-6814-47E2-987F-C639E83736EA}" destId="{CBBEA14D-A4DF-4086-A114-5D636390EA61}" srcOrd="1" destOrd="0" parTransId="{095F0E9F-7ED5-4C3B-9B18-8465A866CE0F}" sibTransId="{338094F6-F25D-4D03-823E-CB45C1DAB2A6}"/>
    <dgm:cxn modelId="{348E68D5-F362-48B9-A170-ADFD33DD276A}" srcId="{E627ED49-0C2D-4B5A-B15C-A0CF3BA0B09A}" destId="{7B1BBBD6-D075-49C7-ABD4-83C4207C38F0}" srcOrd="0" destOrd="0" parTransId="{9AB09B32-B2F4-47C2-8961-A5A77D13DDF9}" sibTransId="{31F3C917-741C-4273-B29F-FFC24775F088}"/>
    <dgm:cxn modelId="{5ADB0CD8-0180-40BB-8891-FDABF07D8E6E}" type="presOf" srcId="{97F55120-12CB-4977-A7FF-FE2C9023B29E}" destId="{EDEE9B97-D6D5-4CF3-8297-9E3C2DAFFE68}" srcOrd="0" destOrd="0" presId="urn:microsoft.com/office/officeart/2005/8/layout/hierarchy1"/>
    <dgm:cxn modelId="{B7EF4CC1-AE15-4856-A1E2-76DA4B7C8BA4}" type="presOf" srcId="{A3C7EEF5-4F40-41DC-82B4-CBF0B1D45A7F}" destId="{D951ED3A-9DA3-49A3-98E5-8E4315F15087}" srcOrd="0" destOrd="0" presId="urn:microsoft.com/office/officeart/2005/8/layout/hierarchy1"/>
    <dgm:cxn modelId="{8A349A62-62EA-42FC-BF78-37480BDF3842}" type="presOf" srcId="{BAA1C998-B538-4E20-A631-B789B3CCC1D3}" destId="{0ECE0589-97F1-440D-B19D-0363AC4593D7}" srcOrd="0" destOrd="0" presId="urn:microsoft.com/office/officeart/2005/8/layout/hierarchy1"/>
    <dgm:cxn modelId="{70B354FB-D61E-4FD2-9ABE-F19F35B5208A}" type="presOf" srcId="{BBDE9D31-0B9A-4681-9BBC-23F40F499F68}" destId="{22865AB1-C172-408E-9763-1813A14B8D9C}" srcOrd="0" destOrd="0" presId="urn:microsoft.com/office/officeart/2005/8/layout/hierarchy1"/>
    <dgm:cxn modelId="{2270FC0D-3016-4B42-B03C-B6B5F0FAA444}" type="presOf" srcId="{55746E2A-4778-4721-9F53-658BDCCFCF34}" destId="{2A1A2024-FAFF-4F4C-9811-3A418F526858}" srcOrd="0" destOrd="0" presId="urn:microsoft.com/office/officeart/2005/8/layout/hierarchy1"/>
    <dgm:cxn modelId="{9EE4E532-565C-4801-AE06-676CC449E15E}" srcId="{88DC95E1-6814-47E2-987F-C639E83736EA}" destId="{BBDE9D31-0B9A-4681-9BBC-23F40F499F68}" srcOrd="0" destOrd="0" parTransId="{DEA96A91-6B5F-4F14-84D1-6DC8BCA24BBD}" sibTransId="{63836FFE-95C9-4E90-8D46-1DD04305B5E0}"/>
    <dgm:cxn modelId="{2E7BC0C6-807F-419E-9858-5EF3144CE36A}" type="presOf" srcId="{B07E0DDE-C249-453F-A83F-EBA0A6A7CF23}" destId="{76F4823B-E83A-41AC-A243-F0B452C0F2B5}" srcOrd="0" destOrd="0" presId="urn:microsoft.com/office/officeart/2005/8/layout/hierarchy1"/>
    <dgm:cxn modelId="{51DBB6C1-EE70-4FC0-82DD-207C748B69E1}" srcId="{31AC42D3-6BC4-402C-AAE7-00249516B2C4}" destId="{97F55120-12CB-4977-A7FF-FE2C9023B29E}" srcOrd="2" destOrd="0" parTransId="{6AA123BE-4C68-4193-B77C-E49480627490}" sibTransId="{EBBFF2B6-470A-4130-B94C-1FDB6B446B9C}"/>
    <dgm:cxn modelId="{6E513A52-DE40-4F7D-BF62-C73C48C4D081}" srcId="{BBDE9D31-0B9A-4681-9BBC-23F40F499F68}" destId="{31AC42D3-6BC4-402C-AAE7-00249516B2C4}" srcOrd="0" destOrd="0" parTransId="{276A6088-BEDA-473D-B1F5-70A88563B2C6}" sibTransId="{D4EF42E4-17D0-453B-87E4-EDE6A0689D48}"/>
    <dgm:cxn modelId="{7EAC68F0-DE5A-4837-B8C3-A3D0CFABA160}" type="presOf" srcId="{7B1BBBD6-D075-49C7-ABD4-83C4207C38F0}" destId="{E0D85093-293A-4432-A8BC-5EFFE1F55C04}" srcOrd="0" destOrd="0" presId="urn:microsoft.com/office/officeart/2005/8/layout/hierarchy1"/>
    <dgm:cxn modelId="{F98DD741-0580-434D-B2B2-D8AFFE84C7BF}" type="presOf" srcId="{6AA123BE-4C68-4193-B77C-E49480627490}" destId="{746FAA3C-110D-46C2-B089-9FDC864FFB65}" srcOrd="0" destOrd="0" presId="urn:microsoft.com/office/officeart/2005/8/layout/hierarchy1"/>
    <dgm:cxn modelId="{C4DA8D1D-FBF0-4843-BE9E-6871913EAD7E}" type="presOf" srcId="{73561C18-24FE-4BA3-BACA-D8DD4C309613}" destId="{08BD4A70-5FF5-4841-A772-2E62687EB9B4}" srcOrd="0" destOrd="0" presId="urn:microsoft.com/office/officeart/2005/8/layout/hierarchy1"/>
    <dgm:cxn modelId="{8E6541DA-14AB-4689-832F-224D442F8131}" srcId="{31AC42D3-6BC4-402C-AAE7-00249516B2C4}" destId="{55746E2A-4778-4721-9F53-658BDCCFCF34}" srcOrd="0" destOrd="0" parTransId="{BAA1C998-B538-4E20-A631-B789B3CCC1D3}" sibTransId="{02E16D9D-C1BE-4226-B925-100E492B5B07}"/>
    <dgm:cxn modelId="{87F207FB-5703-418D-BB98-65D7DE6A0CE6}" type="presOf" srcId="{BA2E4266-FD3D-48FB-AF43-AC9DBED60B79}" destId="{1624F5F5-F7D4-4DC7-80AC-6413F89EBFFD}" srcOrd="0" destOrd="0" presId="urn:microsoft.com/office/officeart/2005/8/layout/hierarchy1"/>
    <dgm:cxn modelId="{3EAC692C-EBDA-4D52-8CDE-480BD48CD6D1}" srcId="{55746E2A-4778-4721-9F53-658BDCCFCF34}" destId="{B07E0DDE-C249-453F-A83F-EBA0A6A7CF23}" srcOrd="0" destOrd="0" parTransId="{BA2E4266-FD3D-48FB-AF43-AC9DBED60B79}" sibTransId="{F62D3AD4-D821-42BF-9E58-2A6769EE5812}"/>
    <dgm:cxn modelId="{170F05F8-0CA5-49CD-BE16-BED8881BEAE2}" type="presOf" srcId="{CBBEA14D-A4DF-4086-A114-5D636390EA61}" destId="{5A2B7757-EB04-492A-856C-879B868A7839}" srcOrd="0" destOrd="0" presId="urn:microsoft.com/office/officeart/2005/8/layout/hierarchy1"/>
    <dgm:cxn modelId="{08E68917-6071-46C6-9873-06C67FBA9288}" type="presOf" srcId="{88DC95E1-6814-47E2-987F-C639E83736EA}" destId="{C317AE9A-194F-43D3-8F2B-7DDC94D41C00}" srcOrd="0" destOrd="0" presId="urn:microsoft.com/office/officeart/2005/8/layout/hierarchy1"/>
    <dgm:cxn modelId="{D4B3ACA5-08F8-4BB4-B264-BEB51F90B861}" srcId="{31AC42D3-6BC4-402C-AAE7-00249516B2C4}" destId="{E627ED49-0C2D-4B5A-B15C-A0CF3BA0B09A}" srcOrd="1" destOrd="0" parTransId="{A3C7EEF5-4F40-41DC-82B4-CBF0B1D45A7F}" sibTransId="{B5D11B2C-9612-4371-BE89-C9A0BD5622E1}"/>
    <dgm:cxn modelId="{6D281080-FE95-4DA8-B41C-E7A90F6FF33E}" type="presOf" srcId="{31AC42D3-6BC4-402C-AAE7-00249516B2C4}" destId="{E2968684-8AA9-49F9-A481-6D02556270EE}" srcOrd="0" destOrd="0" presId="urn:microsoft.com/office/officeart/2005/8/layout/hierarchy1"/>
    <dgm:cxn modelId="{37A3FCC4-9923-49AD-9FBD-FCA66419F558}" type="presParOf" srcId="{C317AE9A-194F-43D3-8F2B-7DDC94D41C00}" destId="{A0A99166-37FD-4E47-A3CF-E8054A8575F5}" srcOrd="0" destOrd="0" presId="urn:microsoft.com/office/officeart/2005/8/layout/hierarchy1"/>
    <dgm:cxn modelId="{69AFB1D6-781C-44DC-A041-B3172D32E1C3}" type="presParOf" srcId="{A0A99166-37FD-4E47-A3CF-E8054A8575F5}" destId="{2E822E86-0882-443A-92C1-BC1F2CE3CF26}" srcOrd="0" destOrd="0" presId="urn:microsoft.com/office/officeart/2005/8/layout/hierarchy1"/>
    <dgm:cxn modelId="{0D8D29E4-9B65-4467-B5B1-EC4B4846F6C4}" type="presParOf" srcId="{2E822E86-0882-443A-92C1-BC1F2CE3CF26}" destId="{C2AA126B-2107-464A-8A05-E2184DB6CD45}" srcOrd="0" destOrd="0" presId="urn:microsoft.com/office/officeart/2005/8/layout/hierarchy1"/>
    <dgm:cxn modelId="{352C8138-72E7-4BF5-946B-8D554985F525}" type="presParOf" srcId="{2E822E86-0882-443A-92C1-BC1F2CE3CF26}" destId="{22865AB1-C172-408E-9763-1813A14B8D9C}" srcOrd="1" destOrd="0" presId="urn:microsoft.com/office/officeart/2005/8/layout/hierarchy1"/>
    <dgm:cxn modelId="{113D1C9F-8C67-4EA5-92A7-3836D6F75030}" type="presParOf" srcId="{A0A99166-37FD-4E47-A3CF-E8054A8575F5}" destId="{1F25E96C-328F-4DC9-BA12-25FCA5312BBA}" srcOrd="1" destOrd="0" presId="urn:microsoft.com/office/officeart/2005/8/layout/hierarchy1"/>
    <dgm:cxn modelId="{48623FF2-D9E9-4494-8048-23644C366ABA}" type="presParOf" srcId="{1F25E96C-328F-4DC9-BA12-25FCA5312BBA}" destId="{6FB9C009-177F-4F32-AC6D-785744ECBB96}" srcOrd="0" destOrd="0" presId="urn:microsoft.com/office/officeart/2005/8/layout/hierarchy1"/>
    <dgm:cxn modelId="{BCE924D9-02F9-49AE-99ED-1D2E0654BB07}" type="presParOf" srcId="{1F25E96C-328F-4DC9-BA12-25FCA5312BBA}" destId="{F07929BC-FCF0-4E97-A9F2-3608FA64CE69}" srcOrd="1" destOrd="0" presId="urn:microsoft.com/office/officeart/2005/8/layout/hierarchy1"/>
    <dgm:cxn modelId="{2C872B3D-6E2A-4A26-9917-D2449C8A7E04}" type="presParOf" srcId="{F07929BC-FCF0-4E97-A9F2-3608FA64CE69}" destId="{02319B7B-23BA-48EE-9C70-1B1CC3330848}" srcOrd="0" destOrd="0" presId="urn:microsoft.com/office/officeart/2005/8/layout/hierarchy1"/>
    <dgm:cxn modelId="{494563AC-FF30-41B0-A695-FB3CCFEDD369}" type="presParOf" srcId="{02319B7B-23BA-48EE-9C70-1B1CC3330848}" destId="{A7847079-B3A4-4202-B363-37A3310B2C39}" srcOrd="0" destOrd="0" presId="urn:microsoft.com/office/officeart/2005/8/layout/hierarchy1"/>
    <dgm:cxn modelId="{88B17340-DE5B-4FAD-B82F-679F1C5CE834}" type="presParOf" srcId="{02319B7B-23BA-48EE-9C70-1B1CC3330848}" destId="{E2968684-8AA9-49F9-A481-6D02556270EE}" srcOrd="1" destOrd="0" presId="urn:microsoft.com/office/officeart/2005/8/layout/hierarchy1"/>
    <dgm:cxn modelId="{7640BBEF-733B-4DE6-9578-740550BBB8A9}" type="presParOf" srcId="{F07929BC-FCF0-4E97-A9F2-3608FA64CE69}" destId="{B3B29F6C-759F-45DD-849D-DA209C1B6957}" srcOrd="1" destOrd="0" presId="urn:microsoft.com/office/officeart/2005/8/layout/hierarchy1"/>
    <dgm:cxn modelId="{3797EC83-20F1-4567-95D5-2E9EBC340634}" type="presParOf" srcId="{B3B29F6C-759F-45DD-849D-DA209C1B6957}" destId="{0ECE0589-97F1-440D-B19D-0363AC4593D7}" srcOrd="0" destOrd="0" presId="urn:microsoft.com/office/officeart/2005/8/layout/hierarchy1"/>
    <dgm:cxn modelId="{33C7BC5C-C02E-4E1A-9D6C-3C0B49EB8F34}" type="presParOf" srcId="{B3B29F6C-759F-45DD-849D-DA209C1B6957}" destId="{6E025B21-6476-4B0C-BD02-1B963D3CD5B7}" srcOrd="1" destOrd="0" presId="urn:microsoft.com/office/officeart/2005/8/layout/hierarchy1"/>
    <dgm:cxn modelId="{95EDDA98-4CB8-450D-BC22-C6DCA909CBE8}" type="presParOf" srcId="{6E025B21-6476-4B0C-BD02-1B963D3CD5B7}" destId="{AD5CD32C-0C3A-4397-B8C8-96E314F09E80}" srcOrd="0" destOrd="0" presId="urn:microsoft.com/office/officeart/2005/8/layout/hierarchy1"/>
    <dgm:cxn modelId="{1D5BB405-2008-4E0A-9099-479716D651ED}" type="presParOf" srcId="{AD5CD32C-0C3A-4397-B8C8-96E314F09E80}" destId="{4881747E-74F5-43BA-91D0-9252BBAA1A90}" srcOrd="0" destOrd="0" presId="urn:microsoft.com/office/officeart/2005/8/layout/hierarchy1"/>
    <dgm:cxn modelId="{407A26B5-121A-47AB-9B3D-240BC6D6D902}" type="presParOf" srcId="{AD5CD32C-0C3A-4397-B8C8-96E314F09E80}" destId="{2A1A2024-FAFF-4F4C-9811-3A418F526858}" srcOrd="1" destOrd="0" presId="urn:microsoft.com/office/officeart/2005/8/layout/hierarchy1"/>
    <dgm:cxn modelId="{039324E4-CE0A-4AB1-B340-CA0B6A40FC99}" type="presParOf" srcId="{6E025B21-6476-4B0C-BD02-1B963D3CD5B7}" destId="{EB677342-1463-4E43-91C9-6D21C903E0A6}" srcOrd="1" destOrd="0" presId="urn:microsoft.com/office/officeart/2005/8/layout/hierarchy1"/>
    <dgm:cxn modelId="{4369BDD2-E686-41E9-BECF-7597C9BB9FCE}" type="presParOf" srcId="{EB677342-1463-4E43-91C9-6D21C903E0A6}" destId="{1624F5F5-F7D4-4DC7-80AC-6413F89EBFFD}" srcOrd="0" destOrd="0" presId="urn:microsoft.com/office/officeart/2005/8/layout/hierarchy1"/>
    <dgm:cxn modelId="{AA56CC21-1C6D-4233-AE2A-F7A73B0A26D2}" type="presParOf" srcId="{EB677342-1463-4E43-91C9-6D21C903E0A6}" destId="{EF1F54EA-5898-4B86-B1E6-0A154417B5D0}" srcOrd="1" destOrd="0" presId="urn:microsoft.com/office/officeart/2005/8/layout/hierarchy1"/>
    <dgm:cxn modelId="{209BFD5B-103F-45A7-87FF-38BA61133352}" type="presParOf" srcId="{EF1F54EA-5898-4B86-B1E6-0A154417B5D0}" destId="{CBA7289D-BD84-4BAA-AF58-08AE9518A30D}" srcOrd="0" destOrd="0" presId="urn:microsoft.com/office/officeart/2005/8/layout/hierarchy1"/>
    <dgm:cxn modelId="{05F0A86F-1642-4FF5-BFA9-C2F73C48B470}" type="presParOf" srcId="{CBA7289D-BD84-4BAA-AF58-08AE9518A30D}" destId="{4627203C-CB03-495B-B407-C5DFD90984CA}" srcOrd="0" destOrd="0" presId="urn:microsoft.com/office/officeart/2005/8/layout/hierarchy1"/>
    <dgm:cxn modelId="{111006D8-44BE-408B-A1EA-CBF9F34F6A2B}" type="presParOf" srcId="{CBA7289D-BD84-4BAA-AF58-08AE9518A30D}" destId="{76F4823B-E83A-41AC-A243-F0B452C0F2B5}" srcOrd="1" destOrd="0" presId="urn:microsoft.com/office/officeart/2005/8/layout/hierarchy1"/>
    <dgm:cxn modelId="{20E54065-C1A8-46E5-8A2C-B87ED3DECE79}" type="presParOf" srcId="{EF1F54EA-5898-4B86-B1E6-0A154417B5D0}" destId="{E37D9CEB-998A-43F7-9700-D3606A20BB85}" srcOrd="1" destOrd="0" presId="urn:microsoft.com/office/officeart/2005/8/layout/hierarchy1"/>
    <dgm:cxn modelId="{A56AEE58-1A92-4BE7-BC6B-95929F5C7009}" type="presParOf" srcId="{B3B29F6C-759F-45DD-849D-DA209C1B6957}" destId="{D951ED3A-9DA3-49A3-98E5-8E4315F15087}" srcOrd="2" destOrd="0" presId="urn:microsoft.com/office/officeart/2005/8/layout/hierarchy1"/>
    <dgm:cxn modelId="{4D969F8B-C7D1-4220-9BDF-7221F474712A}" type="presParOf" srcId="{B3B29F6C-759F-45DD-849D-DA209C1B6957}" destId="{1D4CE432-A457-44B7-ACCE-01A431428F32}" srcOrd="3" destOrd="0" presId="urn:microsoft.com/office/officeart/2005/8/layout/hierarchy1"/>
    <dgm:cxn modelId="{585D206B-A3D5-4E9E-A420-7B4552302063}" type="presParOf" srcId="{1D4CE432-A457-44B7-ACCE-01A431428F32}" destId="{B3870488-DDE0-4662-A41C-27312E7087E8}" srcOrd="0" destOrd="0" presId="urn:microsoft.com/office/officeart/2005/8/layout/hierarchy1"/>
    <dgm:cxn modelId="{C852152B-6AC1-4D8E-9DD4-242E3F64992D}" type="presParOf" srcId="{B3870488-DDE0-4662-A41C-27312E7087E8}" destId="{31E50214-A20E-451C-800A-F09692727B89}" srcOrd="0" destOrd="0" presId="urn:microsoft.com/office/officeart/2005/8/layout/hierarchy1"/>
    <dgm:cxn modelId="{A7979826-BD83-4FB0-8DCC-5BBC8EE43F98}" type="presParOf" srcId="{B3870488-DDE0-4662-A41C-27312E7087E8}" destId="{F9172684-D713-4F67-AAAE-89F7A0DBBE4E}" srcOrd="1" destOrd="0" presId="urn:microsoft.com/office/officeart/2005/8/layout/hierarchy1"/>
    <dgm:cxn modelId="{083FF02B-75FA-4B82-BDDE-1C5844A85D1A}" type="presParOf" srcId="{1D4CE432-A457-44B7-ACCE-01A431428F32}" destId="{1AC24B4B-782C-4600-8113-BEE7182313EC}" srcOrd="1" destOrd="0" presId="urn:microsoft.com/office/officeart/2005/8/layout/hierarchy1"/>
    <dgm:cxn modelId="{0FC1CDC7-27FE-4811-BC92-18751D38B043}" type="presParOf" srcId="{1AC24B4B-782C-4600-8113-BEE7182313EC}" destId="{9D623665-C62F-4A8B-B556-0D573DB134A6}" srcOrd="0" destOrd="0" presId="urn:microsoft.com/office/officeart/2005/8/layout/hierarchy1"/>
    <dgm:cxn modelId="{797F61E4-7D75-4533-ABF9-D1F163E0303D}" type="presParOf" srcId="{1AC24B4B-782C-4600-8113-BEE7182313EC}" destId="{22185E02-B83C-4278-BDAA-1872062FBEF4}" srcOrd="1" destOrd="0" presId="urn:microsoft.com/office/officeart/2005/8/layout/hierarchy1"/>
    <dgm:cxn modelId="{6CC650CE-EF42-4AA1-82A1-C1D3A0BC3562}" type="presParOf" srcId="{22185E02-B83C-4278-BDAA-1872062FBEF4}" destId="{2336793A-6458-44EB-8774-CE3A2CCECFAD}" srcOrd="0" destOrd="0" presId="urn:microsoft.com/office/officeart/2005/8/layout/hierarchy1"/>
    <dgm:cxn modelId="{DDA1A269-51DF-42FD-B0D8-92DA687850EB}" type="presParOf" srcId="{2336793A-6458-44EB-8774-CE3A2CCECFAD}" destId="{E8D68ED7-7C1F-4467-B861-47FEF85B6872}" srcOrd="0" destOrd="0" presId="urn:microsoft.com/office/officeart/2005/8/layout/hierarchy1"/>
    <dgm:cxn modelId="{CC0551F2-5327-43F2-811A-5EDB76C5DB84}" type="presParOf" srcId="{2336793A-6458-44EB-8774-CE3A2CCECFAD}" destId="{E0D85093-293A-4432-A8BC-5EFFE1F55C04}" srcOrd="1" destOrd="0" presId="urn:microsoft.com/office/officeart/2005/8/layout/hierarchy1"/>
    <dgm:cxn modelId="{DE488E7D-07D7-4F1A-84F3-827E755014CE}" type="presParOf" srcId="{22185E02-B83C-4278-BDAA-1872062FBEF4}" destId="{3B75857F-68B9-4E46-B956-34FAE468F3A9}" srcOrd="1" destOrd="0" presId="urn:microsoft.com/office/officeart/2005/8/layout/hierarchy1"/>
    <dgm:cxn modelId="{49228B93-372A-4FB2-B73F-D57DFCBCEF2E}" type="presParOf" srcId="{B3B29F6C-759F-45DD-849D-DA209C1B6957}" destId="{746FAA3C-110D-46C2-B089-9FDC864FFB65}" srcOrd="4" destOrd="0" presId="urn:microsoft.com/office/officeart/2005/8/layout/hierarchy1"/>
    <dgm:cxn modelId="{5782934D-D7EC-4CC1-96FF-73B574E95D56}" type="presParOf" srcId="{B3B29F6C-759F-45DD-849D-DA209C1B6957}" destId="{E161FC15-1EEB-468C-83DC-B97D60E004C1}" srcOrd="5" destOrd="0" presId="urn:microsoft.com/office/officeart/2005/8/layout/hierarchy1"/>
    <dgm:cxn modelId="{984FF225-1FFD-47AA-9CD1-C41519FAA807}" type="presParOf" srcId="{E161FC15-1EEB-468C-83DC-B97D60E004C1}" destId="{BC767785-480B-4A26-9701-7B147DF79291}" srcOrd="0" destOrd="0" presId="urn:microsoft.com/office/officeart/2005/8/layout/hierarchy1"/>
    <dgm:cxn modelId="{942ACE62-8B0B-4266-AD4F-0586CDC19270}" type="presParOf" srcId="{BC767785-480B-4A26-9701-7B147DF79291}" destId="{C5A0E07F-39B5-4248-A31A-59435264F190}" srcOrd="0" destOrd="0" presId="urn:microsoft.com/office/officeart/2005/8/layout/hierarchy1"/>
    <dgm:cxn modelId="{EB95358A-330A-4CF0-AFE4-F55463BE1D38}" type="presParOf" srcId="{BC767785-480B-4A26-9701-7B147DF79291}" destId="{EDEE9B97-D6D5-4CF3-8297-9E3C2DAFFE68}" srcOrd="1" destOrd="0" presId="urn:microsoft.com/office/officeart/2005/8/layout/hierarchy1"/>
    <dgm:cxn modelId="{37B26EE2-ECEF-42F7-99A0-C9627A9DDD23}" type="presParOf" srcId="{E161FC15-1EEB-468C-83DC-B97D60E004C1}" destId="{14963F73-DDD4-4C47-AB4D-187D50B2C090}" srcOrd="1" destOrd="0" presId="urn:microsoft.com/office/officeart/2005/8/layout/hierarchy1"/>
    <dgm:cxn modelId="{F63DA012-CD88-4A07-B5A6-7EC970AF64EC}" type="presParOf" srcId="{14963F73-DDD4-4C47-AB4D-187D50B2C090}" destId="{08BD4A70-5FF5-4841-A772-2E62687EB9B4}" srcOrd="0" destOrd="0" presId="urn:microsoft.com/office/officeart/2005/8/layout/hierarchy1"/>
    <dgm:cxn modelId="{279E1F86-9083-4BA9-8AED-A7EC8EB572A7}" type="presParOf" srcId="{14963F73-DDD4-4C47-AB4D-187D50B2C090}" destId="{EDF8A4CB-D37D-4EDB-B44B-A3E8C7C4E3E9}" srcOrd="1" destOrd="0" presId="urn:microsoft.com/office/officeart/2005/8/layout/hierarchy1"/>
    <dgm:cxn modelId="{A2762C89-1642-431A-A5BC-A2CE612631D4}" type="presParOf" srcId="{EDF8A4CB-D37D-4EDB-B44B-A3E8C7C4E3E9}" destId="{3616D2C9-386E-48D4-9F1D-20D9A73FC9AD}" srcOrd="0" destOrd="0" presId="urn:microsoft.com/office/officeart/2005/8/layout/hierarchy1"/>
    <dgm:cxn modelId="{D99D17F7-ADA8-4A72-BA8C-A247F04E15B3}" type="presParOf" srcId="{3616D2C9-386E-48D4-9F1D-20D9A73FC9AD}" destId="{F4F6BF82-40A4-4CC7-B34C-7C2060EE3775}" srcOrd="0" destOrd="0" presId="urn:microsoft.com/office/officeart/2005/8/layout/hierarchy1"/>
    <dgm:cxn modelId="{6E4C927F-B0CA-424D-BDB4-C18A6B412A09}" type="presParOf" srcId="{3616D2C9-386E-48D4-9F1D-20D9A73FC9AD}" destId="{11644394-EA7F-4E7B-A8FA-C4E3478F58DF}" srcOrd="1" destOrd="0" presId="urn:microsoft.com/office/officeart/2005/8/layout/hierarchy1"/>
    <dgm:cxn modelId="{68777214-A8AD-4EBE-8B66-9A6EA63C5889}" type="presParOf" srcId="{EDF8A4CB-D37D-4EDB-B44B-A3E8C7C4E3E9}" destId="{9C239B43-1984-41CC-905E-A13162C607AF}" srcOrd="1" destOrd="0" presId="urn:microsoft.com/office/officeart/2005/8/layout/hierarchy1"/>
    <dgm:cxn modelId="{1C031CB1-70C5-4EB9-8405-F286E3F20D34}" type="presParOf" srcId="{C317AE9A-194F-43D3-8F2B-7DDC94D41C00}" destId="{1A251ABE-3E61-497F-BCE8-DD2CF02EAFB4}" srcOrd="1" destOrd="0" presId="urn:microsoft.com/office/officeart/2005/8/layout/hierarchy1"/>
    <dgm:cxn modelId="{DE3F01D9-527C-4FAF-80C0-AE2E78C813DB}" type="presParOf" srcId="{1A251ABE-3E61-497F-BCE8-DD2CF02EAFB4}" destId="{B24E03C3-412C-4EAB-8E36-220778928449}" srcOrd="0" destOrd="0" presId="urn:microsoft.com/office/officeart/2005/8/layout/hierarchy1"/>
    <dgm:cxn modelId="{A8B8D806-FD66-4D3E-A90B-2F50B89614AC}" type="presParOf" srcId="{B24E03C3-412C-4EAB-8E36-220778928449}" destId="{06EBAFD7-E634-4D06-A17F-516030EF3D9C}" srcOrd="0" destOrd="0" presId="urn:microsoft.com/office/officeart/2005/8/layout/hierarchy1"/>
    <dgm:cxn modelId="{1B1190CD-7012-48C5-9733-D3DE93A8100B}" type="presParOf" srcId="{B24E03C3-412C-4EAB-8E36-220778928449}" destId="{5A2B7757-EB04-492A-856C-879B868A7839}" srcOrd="1" destOrd="0" presId="urn:microsoft.com/office/officeart/2005/8/layout/hierarchy1"/>
    <dgm:cxn modelId="{7E3E3EA6-CAA6-43C2-BB2F-ADBB417CF6EC}" type="presParOf" srcId="{1A251ABE-3E61-497F-BCE8-DD2CF02EAFB4}" destId="{EC219C78-7022-4D4E-BBE0-4780A2D1B3B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0CE343-9732-4540-954D-97F6DB4A71C6}">
      <dsp:nvSpPr>
        <dsp:cNvPr id="0" name=""/>
        <dsp:cNvSpPr/>
      </dsp:nvSpPr>
      <dsp:spPr>
        <a:xfrm>
          <a:off x="3725986" y="557634"/>
          <a:ext cx="5005411" cy="5005411"/>
        </a:xfrm>
        <a:prstGeom prst="blockArc">
          <a:avLst>
            <a:gd name="adj1" fmla="val 13500000"/>
            <a:gd name="adj2" fmla="val 16200000"/>
            <a:gd name="adj3" fmla="val 3436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3B1013-2636-4EB4-94DA-16DC4AF5D650}">
      <dsp:nvSpPr>
        <dsp:cNvPr id="0" name=""/>
        <dsp:cNvSpPr/>
      </dsp:nvSpPr>
      <dsp:spPr>
        <a:xfrm>
          <a:off x="3725986" y="557634"/>
          <a:ext cx="5005411" cy="5005411"/>
        </a:xfrm>
        <a:prstGeom prst="blockArc">
          <a:avLst>
            <a:gd name="adj1" fmla="val 10800000"/>
            <a:gd name="adj2" fmla="val 13500000"/>
            <a:gd name="adj3" fmla="val 3436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5DB00D-5327-4EA3-98DA-26ACB844BE87}">
      <dsp:nvSpPr>
        <dsp:cNvPr id="0" name=""/>
        <dsp:cNvSpPr/>
      </dsp:nvSpPr>
      <dsp:spPr>
        <a:xfrm>
          <a:off x="3725986" y="557634"/>
          <a:ext cx="5005411" cy="5005411"/>
        </a:xfrm>
        <a:prstGeom prst="blockArc">
          <a:avLst>
            <a:gd name="adj1" fmla="val 8100000"/>
            <a:gd name="adj2" fmla="val 10800000"/>
            <a:gd name="adj3" fmla="val 3436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0C05A0-87B3-46DA-95DA-302741057888}">
      <dsp:nvSpPr>
        <dsp:cNvPr id="0" name=""/>
        <dsp:cNvSpPr/>
      </dsp:nvSpPr>
      <dsp:spPr>
        <a:xfrm>
          <a:off x="3725986" y="557634"/>
          <a:ext cx="5005411" cy="5005411"/>
        </a:xfrm>
        <a:prstGeom prst="blockArc">
          <a:avLst>
            <a:gd name="adj1" fmla="val 5400000"/>
            <a:gd name="adj2" fmla="val 8100000"/>
            <a:gd name="adj3" fmla="val 3436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5D20E4-1E01-4FCD-9772-03D09DFC917A}">
      <dsp:nvSpPr>
        <dsp:cNvPr id="0" name=""/>
        <dsp:cNvSpPr/>
      </dsp:nvSpPr>
      <dsp:spPr>
        <a:xfrm>
          <a:off x="3725986" y="557634"/>
          <a:ext cx="5005411" cy="5005411"/>
        </a:xfrm>
        <a:prstGeom prst="blockArc">
          <a:avLst>
            <a:gd name="adj1" fmla="val 2700000"/>
            <a:gd name="adj2" fmla="val 5400000"/>
            <a:gd name="adj3" fmla="val 3436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EAFEF3-9AD8-4811-8A12-F3381AFC03C5}">
      <dsp:nvSpPr>
        <dsp:cNvPr id="0" name=""/>
        <dsp:cNvSpPr/>
      </dsp:nvSpPr>
      <dsp:spPr>
        <a:xfrm>
          <a:off x="3725986" y="557634"/>
          <a:ext cx="5005411" cy="5005411"/>
        </a:xfrm>
        <a:prstGeom prst="blockArc">
          <a:avLst>
            <a:gd name="adj1" fmla="val 0"/>
            <a:gd name="adj2" fmla="val 2700000"/>
            <a:gd name="adj3" fmla="val 3436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CEB135-10E5-4C65-8784-0EFCF6B98469}">
      <dsp:nvSpPr>
        <dsp:cNvPr id="0" name=""/>
        <dsp:cNvSpPr/>
      </dsp:nvSpPr>
      <dsp:spPr>
        <a:xfrm>
          <a:off x="3725986" y="557634"/>
          <a:ext cx="5005411" cy="5005411"/>
        </a:xfrm>
        <a:prstGeom prst="blockArc">
          <a:avLst>
            <a:gd name="adj1" fmla="val 18900000"/>
            <a:gd name="adj2" fmla="val 0"/>
            <a:gd name="adj3" fmla="val 3436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E3D922-0BFF-44C6-8C95-D5CAC876B7DE}">
      <dsp:nvSpPr>
        <dsp:cNvPr id="0" name=""/>
        <dsp:cNvSpPr/>
      </dsp:nvSpPr>
      <dsp:spPr>
        <a:xfrm>
          <a:off x="3725986" y="557634"/>
          <a:ext cx="5005411" cy="5005411"/>
        </a:xfrm>
        <a:prstGeom prst="blockArc">
          <a:avLst>
            <a:gd name="adj1" fmla="val 16200000"/>
            <a:gd name="adj2" fmla="val 18900000"/>
            <a:gd name="adj3" fmla="val 3436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A4A73E-7E88-4D50-A5FD-F743F78B5263}">
      <dsp:nvSpPr>
        <dsp:cNvPr id="0" name=""/>
        <dsp:cNvSpPr/>
      </dsp:nvSpPr>
      <dsp:spPr>
        <a:xfrm>
          <a:off x="5375592" y="2207240"/>
          <a:ext cx="1706199" cy="170619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latin typeface="Comic Sans MS" pitchFamily="66" charset="0"/>
            </a:rPr>
            <a:t>Métodos de aprendizaje y enseñanza</a:t>
          </a:r>
          <a:endParaRPr lang="es-MX" sz="1600" kern="1200" dirty="0">
            <a:latin typeface="Comic Sans MS" pitchFamily="66" charset="0"/>
          </a:endParaRPr>
        </a:p>
      </dsp:txBody>
      <dsp:txXfrm>
        <a:off x="5375592" y="2207240"/>
        <a:ext cx="1706199" cy="1706199"/>
      </dsp:txXfrm>
    </dsp:sp>
    <dsp:sp modelId="{CEED1230-E249-4736-899C-4E1C09CB45B6}">
      <dsp:nvSpPr>
        <dsp:cNvPr id="0" name=""/>
        <dsp:cNvSpPr/>
      </dsp:nvSpPr>
      <dsp:spPr>
        <a:xfrm>
          <a:off x="5631522" y="3460"/>
          <a:ext cx="1194339" cy="119433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>
              <a:latin typeface="Comic Sans MS" pitchFamily="66" charset="0"/>
            </a:rPr>
            <a:t>Enfoque de proyectos</a:t>
          </a:r>
          <a:endParaRPr lang="es-MX" sz="1000" kern="1200" dirty="0">
            <a:latin typeface="Comic Sans MS" pitchFamily="66" charset="0"/>
          </a:endParaRPr>
        </a:p>
      </dsp:txBody>
      <dsp:txXfrm>
        <a:off x="5631522" y="3460"/>
        <a:ext cx="1194339" cy="1194339"/>
      </dsp:txXfrm>
    </dsp:sp>
    <dsp:sp modelId="{F53D0040-ECD4-491B-BCF3-B7929BB26968}">
      <dsp:nvSpPr>
        <dsp:cNvPr id="0" name=""/>
        <dsp:cNvSpPr/>
      </dsp:nvSpPr>
      <dsp:spPr>
        <a:xfrm>
          <a:off x="7370799" y="723893"/>
          <a:ext cx="1194339" cy="119433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>
              <a:latin typeface="Comic Sans MS" pitchFamily="66" charset="0"/>
            </a:rPr>
            <a:t>Aprendizaje basado en problemas</a:t>
          </a:r>
          <a:endParaRPr lang="es-MX" sz="1000" kern="1200" dirty="0">
            <a:latin typeface="Comic Sans MS" pitchFamily="66" charset="0"/>
          </a:endParaRPr>
        </a:p>
      </dsp:txBody>
      <dsp:txXfrm>
        <a:off x="7370799" y="723893"/>
        <a:ext cx="1194339" cy="1194339"/>
      </dsp:txXfrm>
    </dsp:sp>
    <dsp:sp modelId="{0EC95413-1BC2-44F1-8D0D-34C052FE6EAE}">
      <dsp:nvSpPr>
        <dsp:cNvPr id="0" name=""/>
        <dsp:cNvSpPr/>
      </dsp:nvSpPr>
      <dsp:spPr>
        <a:xfrm>
          <a:off x="8091231" y="2463170"/>
          <a:ext cx="1194339" cy="119433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>
              <a:latin typeface="Comic Sans MS" pitchFamily="66" charset="0"/>
            </a:rPr>
            <a:t>Enfoque aprender sirviendo en la comunidad</a:t>
          </a:r>
          <a:endParaRPr lang="es-MX" sz="1000" kern="1200" dirty="0">
            <a:latin typeface="Comic Sans MS" pitchFamily="66" charset="0"/>
          </a:endParaRPr>
        </a:p>
      </dsp:txBody>
      <dsp:txXfrm>
        <a:off x="8091231" y="2463170"/>
        <a:ext cx="1194339" cy="1194339"/>
      </dsp:txXfrm>
    </dsp:sp>
    <dsp:sp modelId="{E88A1716-A518-43F4-93B9-C819B5031739}">
      <dsp:nvSpPr>
        <dsp:cNvPr id="0" name=""/>
        <dsp:cNvSpPr/>
      </dsp:nvSpPr>
      <dsp:spPr>
        <a:xfrm>
          <a:off x="7370799" y="4202447"/>
          <a:ext cx="1194339" cy="119433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>
              <a:latin typeface="Comic Sans MS" pitchFamily="66" charset="0"/>
            </a:rPr>
            <a:t>Aprendizaje cooperativo</a:t>
          </a:r>
          <a:endParaRPr lang="es-MX" sz="1000" kern="1200" dirty="0">
            <a:latin typeface="Comic Sans MS" pitchFamily="66" charset="0"/>
          </a:endParaRPr>
        </a:p>
      </dsp:txBody>
      <dsp:txXfrm>
        <a:off x="7370799" y="4202447"/>
        <a:ext cx="1194339" cy="1194339"/>
      </dsp:txXfrm>
    </dsp:sp>
    <dsp:sp modelId="{544E9B75-04C1-4389-A2DE-19438CA73056}">
      <dsp:nvSpPr>
        <dsp:cNvPr id="0" name=""/>
        <dsp:cNvSpPr/>
      </dsp:nvSpPr>
      <dsp:spPr>
        <a:xfrm>
          <a:off x="5631522" y="4922879"/>
          <a:ext cx="1194339" cy="119433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>
              <a:latin typeface="Comic Sans MS" pitchFamily="66" charset="0"/>
            </a:rPr>
            <a:t>Simulaciones situadas</a:t>
          </a:r>
          <a:endParaRPr lang="es-MX" sz="1000" kern="1200" dirty="0">
            <a:latin typeface="Comic Sans MS" pitchFamily="66" charset="0"/>
          </a:endParaRPr>
        </a:p>
      </dsp:txBody>
      <dsp:txXfrm>
        <a:off x="5631522" y="4922879"/>
        <a:ext cx="1194339" cy="1194339"/>
      </dsp:txXfrm>
    </dsp:sp>
    <dsp:sp modelId="{F7D12A0A-7C75-4640-9CE1-94A1F56A0D3A}">
      <dsp:nvSpPr>
        <dsp:cNvPr id="0" name=""/>
        <dsp:cNvSpPr/>
      </dsp:nvSpPr>
      <dsp:spPr>
        <a:xfrm>
          <a:off x="3892245" y="4202447"/>
          <a:ext cx="1194339" cy="119433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>
              <a:latin typeface="Comic Sans MS" pitchFamily="66" charset="0"/>
            </a:rPr>
            <a:t>Participación tutelada en investigación</a:t>
          </a:r>
          <a:endParaRPr lang="es-MX" sz="1000" kern="1200" dirty="0">
            <a:latin typeface="Comic Sans MS" pitchFamily="66" charset="0"/>
          </a:endParaRPr>
        </a:p>
      </dsp:txBody>
      <dsp:txXfrm>
        <a:off x="3892245" y="4202447"/>
        <a:ext cx="1194339" cy="1194339"/>
      </dsp:txXfrm>
    </dsp:sp>
    <dsp:sp modelId="{966732B1-58D6-4CD1-9F6D-B55E5AA7BA07}">
      <dsp:nvSpPr>
        <dsp:cNvPr id="0" name=""/>
        <dsp:cNvSpPr/>
      </dsp:nvSpPr>
      <dsp:spPr>
        <a:xfrm>
          <a:off x="3171812" y="2463170"/>
          <a:ext cx="1194339" cy="119433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>
              <a:latin typeface="Comic Sans MS" pitchFamily="66" charset="0"/>
            </a:rPr>
            <a:t>Formación a través de la práctica in situ</a:t>
          </a:r>
          <a:endParaRPr lang="es-MX" sz="1000" kern="1200" dirty="0">
            <a:latin typeface="Comic Sans MS" pitchFamily="66" charset="0"/>
          </a:endParaRPr>
        </a:p>
      </dsp:txBody>
      <dsp:txXfrm>
        <a:off x="3171812" y="2463170"/>
        <a:ext cx="1194339" cy="1194339"/>
      </dsp:txXfrm>
    </dsp:sp>
    <dsp:sp modelId="{83E6076C-1DEC-4FC1-BD2B-C0661B8E4396}">
      <dsp:nvSpPr>
        <dsp:cNvPr id="0" name=""/>
        <dsp:cNvSpPr/>
      </dsp:nvSpPr>
      <dsp:spPr>
        <a:xfrm>
          <a:off x="3892245" y="723893"/>
          <a:ext cx="1194339" cy="119433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>
              <a:latin typeface="Comic Sans MS" pitchFamily="66" charset="0"/>
            </a:rPr>
            <a:t>Análisis de casos</a:t>
          </a:r>
          <a:endParaRPr lang="es-MX" sz="1000" kern="1200" dirty="0">
            <a:latin typeface="Comic Sans MS" pitchFamily="66" charset="0"/>
          </a:endParaRPr>
        </a:p>
      </dsp:txBody>
      <dsp:txXfrm>
        <a:off x="3892245" y="723893"/>
        <a:ext cx="1194339" cy="11943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8BD4A70-5FF5-4841-A772-2E62687EB9B4}">
      <dsp:nvSpPr>
        <dsp:cNvPr id="0" name=""/>
        <dsp:cNvSpPr/>
      </dsp:nvSpPr>
      <dsp:spPr>
        <a:xfrm>
          <a:off x="6939643" y="4223742"/>
          <a:ext cx="91440" cy="4937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378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6FAA3C-110D-46C2-B089-9FDC864FFB65}">
      <dsp:nvSpPr>
        <dsp:cNvPr id="0" name=""/>
        <dsp:cNvSpPr/>
      </dsp:nvSpPr>
      <dsp:spPr>
        <a:xfrm>
          <a:off x="4910231" y="2651830"/>
          <a:ext cx="2075131" cy="4937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6501"/>
              </a:lnTo>
              <a:lnTo>
                <a:pt x="2075131" y="336501"/>
              </a:lnTo>
              <a:lnTo>
                <a:pt x="2075131" y="49378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623665-C62F-4A8B-B556-0D573DB134A6}">
      <dsp:nvSpPr>
        <dsp:cNvPr id="0" name=""/>
        <dsp:cNvSpPr/>
      </dsp:nvSpPr>
      <dsp:spPr>
        <a:xfrm>
          <a:off x="4864511" y="4223742"/>
          <a:ext cx="91440" cy="4937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378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51ED3A-9DA3-49A3-98E5-8E4315F15087}">
      <dsp:nvSpPr>
        <dsp:cNvPr id="0" name=""/>
        <dsp:cNvSpPr/>
      </dsp:nvSpPr>
      <dsp:spPr>
        <a:xfrm>
          <a:off x="4864511" y="2651830"/>
          <a:ext cx="91440" cy="4937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378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24F5F5-F7D4-4DC7-80AC-6413F89EBFFD}">
      <dsp:nvSpPr>
        <dsp:cNvPr id="0" name=""/>
        <dsp:cNvSpPr/>
      </dsp:nvSpPr>
      <dsp:spPr>
        <a:xfrm>
          <a:off x="2789380" y="4223742"/>
          <a:ext cx="91440" cy="4937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378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CE0589-97F1-440D-B19D-0363AC4593D7}">
      <dsp:nvSpPr>
        <dsp:cNvPr id="0" name=""/>
        <dsp:cNvSpPr/>
      </dsp:nvSpPr>
      <dsp:spPr>
        <a:xfrm>
          <a:off x="2835100" y="2651830"/>
          <a:ext cx="2075131" cy="493786"/>
        </a:xfrm>
        <a:custGeom>
          <a:avLst/>
          <a:gdLst/>
          <a:ahLst/>
          <a:cxnLst/>
          <a:rect l="0" t="0" r="0" b="0"/>
          <a:pathLst>
            <a:path>
              <a:moveTo>
                <a:pt x="2075131" y="0"/>
              </a:moveTo>
              <a:lnTo>
                <a:pt x="2075131" y="336501"/>
              </a:lnTo>
              <a:lnTo>
                <a:pt x="0" y="336501"/>
              </a:lnTo>
              <a:lnTo>
                <a:pt x="0" y="49378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B9C009-177F-4F32-AC6D-785744ECBB96}">
      <dsp:nvSpPr>
        <dsp:cNvPr id="0" name=""/>
        <dsp:cNvSpPr/>
      </dsp:nvSpPr>
      <dsp:spPr>
        <a:xfrm>
          <a:off x="4864511" y="1079918"/>
          <a:ext cx="91440" cy="4937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378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AA126B-2107-464A-8A05-E2184DB6CD45}">
      <dsp:nvSpPr>
        <dsp:cNvPr id="0" name=""/>
        <dsp:cNvSpPr/>
      </dsp:nvSpPr>
      <dsp:spPr>
        <a:xfrm>
          <a:off x="4061314" y="1793"/>
          <a:ext cx="1697834" cy="107812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865AB1-C172-408E-9763-1813A14B8D9C}">
      <dsp:nvSpPr>
        <dsp:cNvPr id="0" name=""/>
        <dsp:cNvSpPr/>
      </dsp:nvSpPr>
      <dsp:spPr>
        <a:xfrm>
          <a:off x="4249962" y="181009"/>
          <a:ext cx="1697834" cy="107812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Organización Social en el aula</a:t>
          </a:r>
          <a:endParaRPr lang="es-MX" sz="1500" kern="1200" dirty="0"/>
        </a:p>
      </dsp:txBody>
      <dsp:txXfrm>
        <a:off x="4249962" y="181009"/>
        <a:ext cx="1697834" cy="1078125"/>
      </dsp:txXfrm>
    </dsp:sp>
    <dsp:sp modelId="{A7847079-B3A4-4202-B363-37A3310B2C39}">
      <dsp:nvSpPr>
        <dsp:cNvPr id="0" name=""/>
        <dsp:cNvSpPr/>
      </dsp:nvSpPr>
      <dsp:spPr>
        <a:xfrm>
          <a:off x="4061314" y="1573705"/>
          <a:ext cx="1697834" cy="107812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968684-8AA9-49F9-A481-6D02556270EE}">
      <dsp:nvSpPr>
        <dsp:cNvPr id="0" name=""/>
        <dsp:cNvSpPr/>
      </dsp:nvSpPr>
      <dsp:spPr>
        <a:xfrm>
          <a:off x="4249962" y="1752921"/>
          <a:ext cx="1697834" cy="107812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Estructuras de aprendizaje</a:t>
          </a:r>
          <a:endParaRPr lang="es-MX" sz="1500" kern="1200" dirty="0"/>
        </a:p>
      </dsp:txBody>
      <dsp:txXfrm>
        <a:off x="4249962" y="1752921"/>
        <a:ext cx="1697834" cy="1078125"/>
      </dsp:txXfrm>
    </dsp:sp>
    <dsp:sp modelId="{4881747E-74F5-43BA-91D0-9252BBAA1A90}">
      <dsp:nvSpPr>
        <dsp:cNvPr id="0" name=""/>
        <dsp:cNvSpPr/>
      </dsp:nvSpPr>
      <dsp:spPr>
        <a:xfrm>
          <a:off x="1986183" y="3145617"/>
          <a:ext cx="1697834" cy="107812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1A2024-FAFF-4F4C-9811-3A418F526858}">
      <dsp:nvSpPr>
        <dsp:cNvPr id="0" name=""/>
        <dsp:cNvSpPr/>
      </dsp:nvSpPr>
      <dsp:spPr>
        <a:xfrm>
          <a:off x="2174831" y="3324833"/>
          <a:ext cx="1697834" cy="107812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Individualista</a:t>
          </a:r>
          <a:endParaRPr lang="es-MX" sz="1500" kern="1200" dirty="0"/>
        </a:p>
      </dsp:txBody>
      <dsp:txXfrm>
        <a:off x="2174831" y="3324833"/>
        <a:ext cx="1697834" cy="1078125"/>
      </dsp:txXfrm>
    </dsp:sp>
    <dsp:sp modelId="{4627203C-CB03-495B-B407-C5DFD90984CA}">
      <dsp:nvSpPr>
        <dsp:cNvPr id="0" name=""/>
        <dsp:cNvSpPr/>
      </dsp:nvSpPr>
      <dsp:spPr>
        <a:xfrm>
          <a:off x="1986183" y="4717529"/>
          <a:ext cx="1697834" cy="107812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F4823B-E83A-41AC-A243-F0B452C0F2B5}">
      <dsp:nvSpPr>
        <dsp:cNvPr id="0" name=""/>
        <dsp:cNvSpPr/>
      </dsp:nvSpPr>
      <dsp:spPr>
        <a:xfrm>
          <a:off x="2174831" y="4896745"/>
          <a:ext cx="1697834" cy="107812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Interdependencia ausente</a:t>
          </a:r>
          <a:endParaRPr lang="es-MX" sz="1500" kern="1200" dirty="0"/>
        </a:p>
      </dsp:txBody>
      <dsp:txXfrm>
        <a:off x="2174831" y="4896745"/>
        <a:ext cx="1697834" cy="1078125"/>
      </dsp:txXfrm>
    </dsp:sp>
    <dsp:sp modelId="{31E50214-A20E-451C-800A-F09692727B89}">
      <dsp:nvSpPr>
        <dsp:cNvPr id="0" name=""/>
        <dsp:cNvSpPr/>
      </dsp:nvSpPr>
      <dsp:spPr>
        <a:xfrm>
          <a:off x="4061314" y="3145617"/>
          <a:ext cx="1697834" cy="107812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172684-D713-4F67-AAAE-89F7A0DBBE4E}">
      <dsp:nvSpPr>
        <dsp:cNvPr id="0" name=""/>
        <dsp:cNvSpPr/>
      </dsp:nvSpPr>
      <dsp:spPr>
        <a:xfrm>
          <a:off x="4249962" y="3324833"/>
          <a:ext cx="1697834" cy="107812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Cooperativa</a:t>
          </a:r>
          <a:endParaRPr lang="es-MX" sz="1500" kern="1200" dirty="0"/>
        </a:p>
      </dsp:txBody>
      <dsp:txXfrm>
        <a:off x="4249962" y="3324833"/>
        <a:ext cx="1697834" cy="1078125"/>
      </dsp:txXfrm>
    </dsp:sp>
    <dsp:sp modelId="{E8D68ED7-7C1F-4467-B861-47FEF85B6872}">
      <dsp:nvSpPr>
        <dsp:cNvPr id="0" name=""/>
        <dsp:cNvSpPr/>
      </dsp:nvSpPr>
      <dsp:spPr>
        <a:xfrm>
          <a:off x="4061314" y="4717529"/>
          <a:ext cx="1697834" cy="107812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D85093-293A-4432-A8BC-5EFFE1F55C04}">
      <dsp:nvSpPr>
        <dsp:cNvPr id="0" name=""/>
        <dsp:cNvSpPr/>
      </dsp:nvSpPr>
      <dsp:spPr>
        <a:xfrm>
          <a:off x="4249962" y="4896745"/>
          <a:ext cx="1697834" cy="107812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Interdependencia positiva</a:t>
          </a:r>
          <a:endParaRPr lang="es-MX" sz="1500" kern="1200" dirty="0"/>
        </a:p>
      </dsp:txBody>
      <dsp:txXfrm>
        <a:off x="4249962" y="4896745"/>
        <a:ext cx="1697834" cy="1078125"/>
      </dsp:txXfrm>
    </dsp:sp>
    <dsp:sp modelId="{C5A0E07F-39B5-4248-A31A-59435264F190}">
      <dsp:nvSpPr>
        <dsp:cNvPr id="0" name=""/>
        <dsp:cNvSpPr/>
      </dsp:nvSpPr>
      <dsp:spPr>
        <a:xfrm>
          <a:off x="6136445" y="3145617"/>
          <a:ext cx="1697834" cy="107812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EE9B97-D6D5-4CF3-8297-9E3C2DAFFE68}">
      <dsp:nvSpPr>
        <dsp:cNvPr id="0" name=""/>
        <dsp:cNvSpPr/>
      </dsp:nvSpPr>
      <dsp:spPr>
        <a:xfrm>
          <a:off x="6325094" y="3324833"/>
          <a:ext cx="1697834" cy="107812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Competitiva</a:t>
          </a:r>
          <a:endParaRPr lang="es-MX" sz="1500" kern="1200" dirty="0"/>
        </a:p>
      </dsp:txBody>
      <dsp:txXfrm>
        <a:off x="6325094" y="3324833"/>
        <a:ext cx="1697834" cy="1078125"/>
      </dsp:txXfrm>
    </dsp:sp>
    <dsp:sp modelId="{F4F6BF82-40A4-4CC7-B34C-7C2060EE3775}">
      <dsp:nvSpPr>
        <dsp:cNvPr id="0" name=""/>
        <dsp:cNvSpPr/>
      </dsp:nvSpPr>
      <dsp:spPr>
        <a:xfrm>
          <a:off x="6136445" y="4717529"/>
          <a:ext cx="1697834" cy="107812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644394-EA7F-4E7B-A8FA-C4E3478F58DF}">
      <dsp:nvSpPr>
        <dsp:cNvPr id="0" name=""/>
        <dsp:cNvSpPr/>
      </dsp:nvSpPr>
      <dsp:spPr>
        <a:xfrm>
          <a:off x="6325094" y="4896745"/>
          <a:ext cx="1697834" cy="107812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Interdependencia opositora</a:t>
          </a:r>
          <a:endParaRPr lang="es-MX" sz="1500" kern="1200" dirty="0"/>
        </a:p>
      </dsp:txBody>
      <dsp:txXfrm>
        <a:off x="6325094" y="4896745"/>
        <a:ext cx="1697834" cy="1078125"/>
      </dsp:txXfrm>
    </dsp:sp>
    <dsp:sp modelId="{06EBAFD7-E634-4D06-A17F-516030EF3D9C}">
      <dsp:nvSpPr>
        <dsp:cNvPr id="0" name=""/>
        <dsp:cNvSpPr/>
      </dsp:nvSpPr>
      <dsp:spPr>
        <a:xfrm>
          <a:off x="6327452" y="1477509"/>
          <a:ext cx="1697834" cy="107812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2B7757-EB04-492A-856C-879B868A7839}">
      <dsp:nvSpPr>
        <dsp:cNvPr id="0" name=""/>
        <dsp:cNvSpPr/>
      </dsp:nvSpPr>
      <dsp:spPr>
        <a:xfrm>
          <a:off x="6516100" y="1656725"/>
          <a:ext cx="1697834" cy="1078125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Derechos y obligaciones</a:t>
          </a:r>
          <a:endParaRPr lang="es-MX" sz="1500" kern="1200" dirty="0"/>
        </a:p>
      </dsp:txBody>
      <dsp:txXfrm>
        <a:off x="6516100" y="1656725"/>
        <a:ext cx="1697834" cy="10781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CA716-F0FD-4002-906D-CA7878A30D3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EB6B73-8114-41CD-8435-A73E1827CD0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EA3735-07B0-4D16-B441-0C61581AEED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74454-41F2-43D6-858E-DB84AB13C6F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219914-1904-4707-9F70-CEC74F42E12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AA8882-CF11-4171-81B9-C87360D3C6A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20B407-5D46-4034-805A-9E053A20A04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BE06F-E193-4585-AD15-012A9FA73BF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99FF3-A6CB-41CC-86F0-016D243E81E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00949C-CBD0-4FBD-B7E5-E06B543A7A6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56883A-E4B2-44CE-AD1F-F1207601C91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4EF26D0-21CD-4033-9D29-7C7858AD0BCF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Rectangle 26"/>
          <p:cNvSpPr>
            <a:spLocks noGrp="1" noChangeArrowheads="1"/>
          </p:cNvSpPr>
          <p:nvPr>
            <p:ph type="ctrTitle"/>
          </p:nvPr>
        </p:nvSpPr>
        <p:spPr>
          <a:xfrm>
            <a:off x="3563938" y="1916113"/>
            <a:ext cx="4968875" cy="1296987"/>
          </a:xfrm>
        </p:spPr>
        <p:txBody>
          <a:bodyPr/>
          <a:lstStyle/>
          <a:p>
            <a:r>
              <a:rPr lang="es-UY" sz="3600" dirty="0" smtClean="0">
                <a:solidFill>
                  <a:schemeClr val="bg1"/>
                </a:solidFill>
                <a:latin typeface="Comic Sans MS" pitchFamily="66" charset="0"/>
              </a:rPr>
              <a:t>LA CONDUCCIÓN DE LA ENSEÑANZA MEDIANTE PROYECTOS SITUADOS</a:t>
            </a:r>
            <a:endParaRPr lang="es-ES" sz="36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8028384" y="6597352"/>
            <a:ext cx="1115616" cy="26064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uadroTexto"/>
          <p:cNvSpPr txBox="1"/>
          <p:nvPr/>
        </p:nvSpPr>
        <p:spPr>
          <a:xfrm>
            <a:off x="4067944" y="5229200"/>
            <a:ext cx="4104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latin typeface="Bradley Hand ITC" pitchFamily="66" charset="0"/>
              </a:rPr>
              <a:t>El conocimiento es un fenómeno social, no es una cosa</a:t>
            </a:r>
          </a:p>
          <a:p>
            <a:pPr algn="r"/>
            <a:r>
              <a:rPr lang="es-MX" b="1" dirty="0" smtClean="0">
                <a:latin typeface="Bradley Hand ITC" pitchFamily="66" charset="0"/>
              </a:rPr>
              <a:t>David </a:t>
            </a:r>
            <a:r>
              <a:rPr lang="es-MX" b="1" dirty="0" err="1">
                <a:latin typeface="Bradley Hand ITC" pitchFamily="66" charset="0"/>
              </a:rPr>
              <a:t>J</a:t>
            </a:r>
            <a:r>
              <a:rPr lang="es-MX" b="1" dirty="0" err="1" smtClean="0">
                <a:latin typeface="Bradley Hand ITC" pitchFamily="66" charset="0"/>
              </a:rPr>
              <a:t>onassen</a:t>
            </a:r>
            <a:endParaRPr lang="es-MX" b="1" dirty="0">
              <a:latin typeface="Bradley Hand ITC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8028384" y="6552728"/>
            <a:ext cx="971600" cy="18864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7" name="6 Diagrama"/>
          <p:cNvGraphicFramePr/>
          <p:nvPr/>
        </p:nvGraphicFramePr>
        <p:xfrm>
          <a:off x="-1188640" y="332656"/>
          <a:ext cx="12457384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r>
              <a:rPr lang="es-UY" sz="3600" dirty="0" smtClean="0">
                <a:solidFill>
                  <a:schemeClr val="bg1"/>
                </a:solidFill>
                <a:latin typeface="Brush Script MT" pitchFamily="66" charset="0"/>
              </a:rPr>
              <a:t>La estrategia de proyectos según </a:t>
            </a:r>
            <a:r>
              <a:rPr lang="es-UY" sz="3600" dirty="0" err="1" smtClean="0">
                <a:solidFill>
                  <a:schemeClr val="bg1"/>
                </a:solidFill>
                <a:latin typeface="Brush Script MT" pitchFamily="66" charset="0"/>
              </a:rPr>
              <a:t>Perrenoud</a:t>
            </a:r>
            <a:r>
              <a:rPr lang="es-UY" sz="3600" dirty="0" smtClean="0">
                <a:solidFill>
                  <a:schemeClr val="bg1"/>
                </a:solidFill>
                <a:latin typeface="Brush Script MT" pitchFamily="66" charset="0"/>
              </a:rPr>
              <a:t> (2000a)</a:t>
            </a:r>
            <a:endParaRPr lang="es-ES" sz="3600" dirty="0">
              <a:solidFill>
                <a:schemeClr val="bg1"/>
              </a:solidFill>
              <a:latin typeface="Brush Script MT" pitchFamily="66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648" y="1844824"/>
            <a:ext cx="7416824" cy="4525963"/>
          </a:xfrm>
        </p:spPr>
        <p:txBody>
          <a:bodyPr/>
          <a:lstStyle/>
          <a:p>
            <a:pPr algn="just">
              <a:buNone/>
            </a:pPr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Beneficios: </a:t>
            </a:r>
          </a:p>
          <a:p>
            <a:pPr algn="just"/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Implicar a un grupo en una experiencia “autentica”, fuerte y común, para volver a ella de una manera reflexiva y lograr nuevos saberes.</a:t>
            </a:r>
          </a:p>
          <a:p>
            <a:pPr algn="just"/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Estimular la práctica y las interrogantes sobre los saberes y los aprendizajes.</a:t>
            </a:r>
          </a:p>
          <a:p>
            <a:pPr algn="just">
              <a:buNone/>
            </a:pPr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Objetivos: </a:t>
            </a:r>
          </a:p>
          <a:p>
            <a:pPr algn="just">
              <a:buNone/>
            </a:pPr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1. Lograr la movilización de saberes y de procedimientos, construir competencias.</a:t>
            </a:r>
          </a:p>
          <a:p>
            <a:pPr algn="just">
              <a:buNone/>
            </a:pPr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2. Dejar ver prácticas sociales que incrementan el sentido de los saberes y de los aprendizajes escolares.</a:t>
            </a:r>
          </a:p>
          <a:p>
            <a:pPr algn="just">
              <a:buNone/>
            </a:pPr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3. Descubrir nuevos saberes, nuevos mundos, en una perspectiva de sensibilización o de “motivación”</a:t>
            </a:r>
          </a:p>
          <a:p>
            <a:endParaRPr lang="es-UY" sz="2000" dirty="0" smtClean="0"/>
          </a:p>
          <a:p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8028384" y="6552728"/>
            <a:ext cx="971600" cy="18864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5656" y="908719"/>
            <a:ext cx="7149232" cy="5461919"/>
          </a:xfrm>
        </p:spPr>
        <p:txBody>
          <a:bodyPr/>
          <a:lstStyle/>
          <a:p>
            <a:pPr>
              <a:buNone/>
            </a:pPr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4. Plantear obstáculos que no pueden salvarse sino a partir de nuevos aprendizajes, que deben alcanzarse fuera del proyecto.</a:t>
            </a:r>
          </a:p>
          <a:p>
            <a:pPr>
              <a:buNone/>
            </a:pPr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5. Provocar nuevos aprendizajes en el marco del mismo proyecto.</a:t>
            </a:r>
          </a:p>
          <a:p>
            <a:pPr>
              <a:buNone/>
            </a:pPr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6. permitir la identificación de logros y carencias en una perspectiva de autoevaluación y de evaluación final.</a:t>
            </a:r>
          </a:p>
          <a:p>
            <a:pPr>
              <a:buNone/>
            </a:pPr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7. Desarrollar la cooperación y la inteligencia colectiva.</a:t>
            </a:r>
          </a:p>
          <a:p>
            <a:pPr>
              <a:buNone/>
            </a:pPr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8. Ayudar a cada alumno a confiar en el mismo, a reforzar la identidad personal y colectiva a través de una forma de facultamiento o empoderamiento.</a:t>
            </a:r>
          </a:p>
          <a:p>
            <a:pPr>
              <a:buNone/>
            </a:pPr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9. Desarrollar la autonomía y la capacidad de hacer elecciones y negociarlas.</a:t>
            </a:r>
          </a:p>
          <a:p>
            <a:pPr>
              <a:buNone/>
            </a:pPr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10. Formar para la concepción y la conducción de proyectos.</a:t>
            </a:r>
            <a:endParaRPr lang="es-ES" sz="20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028384" y="6552728"/>
            <a:ext cx="971600" cy="18864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476670"/>
          <a:ext cx="8229600" cy="59318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2592"/>
                <a:gridCol w="5987008"/>
              </a:tblGrid>
              <a:tr h="533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Estructura de aprendizaje</a:t>
                      </a:r>
                      <a:endParaRPr lang="es-MX" sz="16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>
                          <a:solidFill>
                            <a:schemeClr val="bg1"/>
                          </a:solidFill>
                          <a:latin typeface="+mn-lt"/>
                        </a:rPr>
                        <a:t>Características</a:t>
                      </a:r>
                      <a:endParaRPr lang="es-MX" sz="1600" b="1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876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6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Individualista</a:t>
                      </a:r>
                      <a:endParaRPr lang="es-MX" sz="16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s-AR" sz="16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- Las </a:t>
                      </a:r>
                      <a:r>
                        <a:rPr lang="es-AR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metas de los alumnos son independientes entre sí.</a:t>
                      </a:r>
                      <a:endParaRPr lang="es-MX" sz="16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s-AR" sz="16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- El </a:t>
                      </a:r>
                      <a:r>
                        <a:rPr lang="es-AR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logro de los objetivos de aprendizaje depende del trabajo, esfuerzo y capacidad de cada quien.</a:t>
                      </a:r>
                      <a:endParaRPr lang="es-MX" sz="16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s-AR" sz="16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- No </a:t>
                      </a:r>
                      <a:r>
                        <a:rPr lang="es-AR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hay actividades conjuntas. </a:t>
                      </a:r>
                      <a:endParaRPr lang="es-MX" sz="16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s-AR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Son importantes el logro y el desarrollo personales.</a:t>
                      </a:r>
                      <a:endParaRPr lang="es-MX" sz="16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90323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6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Competitiva</a:t>
                      </a:r>
                      <a:endParaRPr lang="es-MX" sz="16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s-AR" sz="16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- Los </a:t>
                      </a:r>
                      <a:r>
                        <a:rPr lang="es-AR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objetivos de cada alumno dependen de lo que consigan </a:t>
                      </a:r>
                      <a:r>
                        <a:rPr lang="es-AR" sz="16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sus</a:t>
                      </a:r>
                      <a:r>
                        <a:rPr lang="es-AR" sz="1600" b="1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s-AR" sz="16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compañeros</a:t>
                      </a:r>
                      <a:r>
                        <a:rPr lang="es-AR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.</a:t>
                      </a:r>
                      <a:endParaRPr lang="es-MX" sz="16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s-AR" sz="16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- Los </a:t>
                      </a:r>
                      <a:r>
                        <a:rPr lang="es-AR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alumnos se comparan y ordenan entre sí.</a:t>
                      </a:r>
                      <a:endParaRPr lang="es-MX" sz="16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s-AR" sz="16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-</a:t>
                      </a:r>
                      <a:r>
                        <a:rPr lang="es-AR" sz="1600" b="1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s-AR" sz="16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El </a:t>
                      </a:r>
                      <a:r>
                        <a:rPr lang="es-AR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alumno obtiene una mejor calificación cuando sus compañeros rinden poco.</a:t>
                      </a:r>
                      <a:endParaRPr lang="es-MX" sz="16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s-AR" sz="16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- Son </a:t>
                      </a:r>
                      <a:r>
                        <a:rPr lang="es-AR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importantes el prestigio y los privilegios </a:t>
                      </a:r>
                      <a:r>
                        <a:rPr lang="es-AR" sz="16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alcanzados</a:t>
                      </a:r>
                      <a:endParaRPr lang="es-MX" sz="16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929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6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Cooperativa</a:t>
                      </a:r>
                      <a:endParaRPr lang="es-MX" sz="16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s-AR" sz="16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- Las </a:t>
                      </a:r>
                      <a:r>
                        <a:rPr lang="es-AR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metas de los alumnos son compartidas.</a:t>
                      </a:r>
                      <a:endParaRPr lang="es-MX" sz="16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s-AR" sz="16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- Los </a:t>
                      </a:r>
                      <a:r>
                        <a:rPr lang="es-AR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alumnos trabajan para maximizar su aprendizaje tanto como el de sus compañeros.</a:t>
                      </a:r>
                      <a:endParaRPr lang="es-MX" sz="16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s-AR" sz="16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- El </a:t>
                      </a:r>
                      <a:r>
                        <a:rPr lang="es-AR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equipo trabaja hasta que todos alcanzan su objetivo.</a:t>
                      </a:r>
                      <a:endParaRPr lang="es-MX" sz="16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s-AR" sz="16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- Son </a:t>
                      </a:r>
                      <a:r>
                        <a:rPr lang="es-AR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importantes las competencias sociales, el intercambio de ideas, el control de los impulsos, la diversidad, el diálogo.</a:t>
                      </a:r>
                      <a:endParaRPr lang="es-MX" sz="16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8028384" y="6552728"/>
            <a:ext cx="971600" cy="18864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5" name="4 Diagrama"/>
          <p:cNvGraphicFramePr/>
          <p:nvPr/>
        </p:nvGraphicFramePr>
        <p:xfrm>
          <a:off x="395536" y="476672"/>
          <a:ext cx="1000911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8 Flecha derecha"/>
          <p:cNvSpPr/>
          <p:nvPr/>
        </p:nvSpPr>
        <p:spPr>
          <a:xfrm>
            <a:off x="6372200" y="2492896"/>
            <a:ext cx="504056" cy="2880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Flecha derecha"/>
          <p:cNvSpPr/>
          <p:nvPr/>
        </p:nvSpPr>
        <p:spPr>
          <a:xfrm rot="10253133">
            <a:off x="3023766" y="3165699"/>
            <a:ext cx="1265617" cy="55467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Flecha derecha"/>
          <p:cNvSpPr/>
          <p:nvPr/>
        </p:nvSpPr>
        <p:spPr>
          <a:xfrm rot="610228">
            <a:off x="6339220" y="3176341"/>
            <a:ext cx="1265617" cy="55467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Flecha derecha"/>
          <p:cNvSpPr/>
          <p:nvPr/>
        </p:nvSpPr>
        <p:spPr>
          <a:xfrm rot="5400000">
            <a:off x="5065651" y="3367397"/>
            <a:ext cx="705320" cy="54049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Flecha derecha"/>
          <p:cNvSpPr/>
          <p:nvPr/>
        </p:nvSpPr>
        <p:spPr>
          <a:xfrm rot="5400000">
            <a:off x="2977419" y="4951573"/>
            <a:ext cx="705320" cy="54049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Flecha derecha"/>
          <p:cNvSpPr/>
          <p:nvPr/>
        </p:nvSpPr>
        <p:spPr>
          <a:xfrm rot="5400000">
            <a:off x="5065651" y="4951573"/>
            <a:ext cx="705320" cy="54049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Flecha derecha"/>
          <p:cNvSpPr/>
          <p:nvPr/>
        </p:nvSpPr>
        <p:spPr>
          <a:xfrm rot="5400000">
            <a:off x="7153883" y="4951573"/>
            <a:ext cx="705320" cy="54049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r>
              <a:rPr lang="es-UY" sz="3600" dirty="0" smtClean="0">
                <a:solidFill>
                  <a:schemeClr val="bg1"/>
                </a:solidFill>
                <a:latin typeface="Brush Script MT" pitchFamily="66" charset="0"/>
              </a:rPr>
              <a:t>La estrategia de proyectos según </a:t>
            </a:r>
            <a:r>
              <a:rPr lang="es-UY" sz="3600" dirty="0" err="1" smtClean="0">
                <a:solidFill>
                  <a:schemeClr val="bg1"/>
                </a:solidFill>
                <a:latin typeface="Brush Script MT" pitchFamily="66" charset="0"/>
              </a:rPr>
              <a:t>Perrenoud</a:t>
            </a:r>
            <a:r>
              <a:rPr lang="es-UY" sz="3600" dirty="0" smtClean="0">
                <a:solidFill>
                  <a:schemeClr val="bg1"/>
                </a:solidFill>
                <a:latin typeface="Brush Script MT" pitchFamily="66" charset="0"/>
              </a:rPr>
              <a:t> (2000a)</a:t>
            </a:r>
            <a:endParaRPr lang="es-ES" sz="3600" dirty="0">
              <a:solidFill>
                <a:schemeClr val="bg1"/>
              </a:solidFill>
              <a:latin typeface="Brush Script MT" pitchFamily="66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648" y="1844824"/>
            <a:ext cx="7416824" cy="4525963"/>
          </a:xfrm>
        </p:spPr>
        <p:txBody>
          <a:bodyPr/>
          <a:lstStyle/>
          <a:p>
            <a:pPr algn="just">
              <a:buNone/>
            </a:pPr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Beneficios: </a:t>
            </a:r>
          </a:p>
          <a:p>
            <a:pPr algn="just"/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Implicar a un grupo en una experiencia “autentica”, fuerte y común, para volver a ella de una manera reflexiva y lograr nuevos saberes.</a:t>
            </a:r>
          </a:p>
          <a:p>
            <a:pPr algn="just"/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Estimular la práctica y las interrogantes sobre los saberes y los aprendizajes.</a:t>
            </a:r>
          </a:p>
          <a:p>
            <a:pPr algn="just">
              <a:buNone/>
            </a:pPr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Objetivos: </a:t>
            </a:r>
          </a:p>
          <a:p>
            <a:pPr algn="just">
              <a:buNone/>
            </a:pPr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1. Lograr la movilización de saberes y de procedimientos, construir competencias.</a:t>
            </a:r>
          </a:p>
          <a:p>
            <a:pPr algn="just">
              <a:buNone/>
            </a:pPr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2. Dejar ver prácticas sociales que incrementan el sentido de los saberes y de los aprendizajes escolares.</a:t>
            </a:r>
          </a:p>
          <a:p>
            <a:pPr algn="just">
              <a:buNone/>
            </a:pPr>
            <a:r>
              <a:rPr lang="es-UY" sz="2000" dirty="0" smtClean="0">
                <a:solidFill>
                  <a:schemeClr val="bg1"/>
                </a:solidFill>
                <a:latin typeface="Comic Sans MS" pitchFamily="66" charset="0"/>
              </a:rPr>
              <a:t>3. Descubrir nuevos saberes, nuevos mundos, en una perspectiva de sensibilización o de “motivación”</a:t>
            </a:r>
          </a:p>
          <a:p>
            <a:endParaRPr lang="es-UY" sz="2000" dirty="0" smtClean="0"/>
          </a:p>
          <a:p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8028384" y="6552728"/>
            <a:ext cx="971600" cy="18864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r>
              <a:rPr lang="es-ES" sz="3600" dirty="0">
                <a:solidFill>
                  <a:schemeClr val="bg1"/>
                </a:solidFill>
                <a:latin typeface="Brush Script MT" pitchFamily="66" charset="0"/>
              </a:rPr>
              <a:t>Preguntas y elementos esenciales en un proyecto social y cultural( basado en </a:t>
            </a:r>
            <a:r>
              <a:rPr lang="es-ES" sz="3600" dirty="0" err="1">
                <a:solidFill>
                  <a:schemeClr val="bg1"/>
                </a:solidFill>
                <a:latin typeface="Brush Script MT" pitchFamily="66" charset="0"/>
              </a:rPr>
              <a:t>Ander</a:t>
            </a:r>
            <a:r>
              <a:rPr lang="es-ES" sz="3600" dirty="0">
                <a:solidFill>
                  <a:schemeClr val="bg1"/>
                </a:solidFill>
                <a:latin typeface="Brush Script MT" pitchFamily="66" charset="0"/>
              </a:rPr>
              <a:t> </a:t>
            </a:r>
            <a:r>
              <a:rPr lang="es-ES" sz="3600" dirty="0" err="1">
                <a:solidFill>
                  <a:schemeClr val="bg1"/>
                </a:solidFill>
                <a:latin typeface="Brush Script MT" pitchFamily="66" charset="0"/>
              </a:rPr>
              <a:t>Egg</a:t>
            </a:r>
            <a:r>
              <a:rPr lang="es-ES" sz="3600" dirty="0">
                <a:solidFill>
                  <a:schemeClr val="bg1"/>
                </a:solidFill>
                <a:latin typeface="Brush Script MT" pitchFamily="66" charset="0"/>
              </a:rPr>
              <a:t> y Aguilar,1998)</a:t>
            </a:r>
            <a:endParaRPr lang="es-MX" sz="3600" dirty="0">
              <a:solidFill>
                <a:schemeClr val="bg1"/>
              </a:solidFill>
              <a:latin typeface="Brush Script MT" pitchFamily="66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028384" y="6552728"/>
            <a:ext cx="971600" cy="18864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9" name="8 Tabla"/>
          <p:cNvGraphicFramePr>
            <a:graphicFrameLocks noGrp="1"/>
          </p:cNvGraphicFramePr>
          <p:nvPr/>
        </p:nvGraphicFramePr>
        <p:xfrm>
          <a:off x="1547664" y="1484784"/>
          <a:ext cx="7119436" cy="5012045"/>
        </p:xfrm>
        <a:graphic>
          <a:graphicData uri="http://schemas.openxmlformats.org/drawingml/2006/table">
            <a:tbl>
              <a:tblPr/>
              <a:tblGrid>
                <a:gridCol w="1502812"/>
                <a:gridCol w="5616624"/>
              </a:tblGrid>
              <a:tr h="2316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500" dirty="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PREGUNTAS?</a:t>
                      </a:r>
                      <a:endParaRPr lang="es-MX" sz="1500" dirty="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50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ELEMENTOS DEL PROYECTO</a:t>
                      </a:r>
                      <a:endParaRPr lang="es-MX" sz="15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65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500" dirty="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500" dirty="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Qué se quiere hacer?</a:t>
                      </a:r>
                      <a:endParaRPr lang="es-MX" sz="1500" dirty="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500" dirty="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Naturaleza del proyecto:</a:t>
                      </a:r>
                      <a:endParaRPr lang="es-MX" sz="1500" dirty="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500" dirty="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Definición y caracterización de la idea central de lo que se pretende realizar, ámbito que abarca, contexto en que se ubica.</a:t>
                      </a:r>
                      <a:endParaRPr lang="es-MX" sz="1500" dirty="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82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5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50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Por qué se quiere hacer?</a:t>
                      </a:r>
                      <a:endParaRPr lang="es-MX" sz="15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500" dirty="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Origen y fundamentación:</a:t>
                      </a:r>
                      <a:endParaRPr lang="es-MX" sz="1500" dirty="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500" dirty="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Hay que explicar la prioridad y urgencia del problema para el que busca solución, y justificar por qué el proyecto es la propuesta más adecuada o viable para resolver ese problema.</a:t>
                      </a:r>
                      <a:endParaRPr lang="es-MX" sz="1500" dirty="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9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5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50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Para qué se quiere hacer?</a:t>
                      </a:r>
                      <a:endParaRPr lang="es-MX" sz="15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500" dirty="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Objetivos, propósitos:</a:t>
                      </a:r>
                      <a:endParaRPr lang="es-MX" sz="1500" dirty="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500" dirty="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Indicar el destino del proyecto o los efectos que se quieren alcanzar en términos de logros definidos.</a:t>
                      </a:r>
                      <a:endParaRPr lang="es-MX" sz="1500" dirty="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65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5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50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Cuánto se quiere hacer?</a:t>
                      </a:r>
                      <a:endParaRPr lang="es-MX" sz="15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500" dirty="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Metas:</a:t>
                      </a:r>
                      <a:endParaRPr lang="es-MX" sz="1500" dirty="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500" dirty="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Son una traducción operativa de los objetivos, donde se indica cuánto se quiere hacer, qué servicios se prestarán, que necesidades concretas se cubrirán, etc.</a:t>
                      </a:r>
                      <a:endParaRPr lang="es-MX" sz="1500" dirty="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9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5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50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Dónde se quiere hacer?</a:t>
                      </a:r>
                      <a:endParaRPr lang="es-MX" sz="15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500" dirty="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Ubicación en el espacio:</a:t>
                      </a:r>
                      <a:endParaRPr lang="es-MX" sz="1500" dirty="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500" dirty="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Localización física o cobertura espacial que tendrán las actividades previstas en el proyecto.</a:t>
                      </a:r>
                      <a:endParaRPr lang="es-MX" sz="1500" dirty="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8028384" y="6552728"/>
            <a:ext cx="971600" cy="18864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1835696" y="404665"/>
          <a:ext cx="6768752" cy="5688631"/>
        </p:xfrm>
        <a:graphic>
          <a:graphicData uri="http://schemas.openxmlformats.org/drawingml/2006/table">
            <a:tbl>
              <a:tblPr/>
              <a:tblGrid>
                <a:gridCol w="1224136"/>
                <a:gridCol w="5544616"/>
              </a:tblGrid>
              <a:tr h="5988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Cómo se va hacer?</a:t>
                      </a:r>
                      <a:endParaRPr lang="es-MX" sz="16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Procedimiento:</a:t>
                      </a:r>
                      <a:endParaRPr lang="es-MX" sz="16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Métodos y técnicas; actividades y tareas contempladas.</a:t>
                      </a:r>
                      <a:endParaRPr lang="es-MX" sz="16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8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Cuándo se va hacer?</a:t>
                      </a:r>
                      <a:endParaRPr lang="es-MX" sz="16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Ubicación en el  tiempo:</a:t>
                      </a:r>
                      <a:endParaRPr lang="es-MX" sz="16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Calendarización y cronograma previsto</a:t>
                      </a:r>
                      <a:endParaRPr lang="es-MX" sz="16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70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6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A quiénes se dirige?</a:t>
                      </a:r>
                      <a:endParaRPr lang="es-MX" sz="16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Destinatarios, beneficiarios:</a:t>
                      </a:r>
                      <a:endParaRPr lang="es-MX" sz="16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Identificar el grupo- meta directamente favorecido con la realización del proyecto y definir los beneficios concretos que recibirá una vez solucionado el problema en cuestión o satisfecha su necesidad concreta.</a:t>
                      </a:r>
                      <a:endParaRPr lang="es-MX" sz="16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64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6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Quiénes lo van hacer?</a:t>
                      </a:r>
                      <a:endParaRPr lang="es-MX" sz="16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Recursos humanos:</a:t>
                      </a:r>
                      <a:endParaRPr lang="es-MX" sz="16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En proyectos escolares, usualmente hace referencia al equipo de alumnos responsables y a su profesor- tutor, pero es posible el apoyo o asesoría de otros actores, e inclusive la coparticipación de los mismos beneficiarios, de sus familiares o su comunidad.</a:t>
                      </a:r>
                      <a:endParaRPr lang="es-MX" sz="16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76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6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Con qué se va hacer?</a:t>
                      </a:r>
                      <a:endParaRPr lang="es-MX" sz="160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Recursos materiales y financieros:</a:t>
                      </a:r>
                      <a:endParaRPr lang="es-MX" sz="1600" dirty="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solidFill>
                            <a:schemeClr val="bg1"/>
                          </a:solidFill>
                          <a:latin typeface="Comic Sans MS" pitchFamily="66" charset="0"/>
                          <a:ea typeface="Calibri"/>
                          <a:cs typeface="Times New Roman"/>
                        </a:rPr>
                        <a:t>Es importante que los alumnos aprendan a anticipar y cotizar el material, equipo, papelería, fotocopias, servicios, etc. Para la realización de su proyecto.</a:t>
                      </a:r>
                      <a:endParaRPr lang="es-MX" sz="1600" dirty="0">
                        <a:solidFill>
                          <a:schemeClr val="bg1"/>
                        </a:solidFill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</TotalTime>
  <Words>914</Words>
  <Application>Microsoft Office PowerPoint</Application>
  <PresentationFormat>Presentación en pantalla (4:3)</PresentationFormat>
  <Paragraphs>105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Diseño predeterminado</vt:lpstr>
      <vt:lpstr>LA CONDUCCIÓN DE LA ENSEÑANZA MEDIANTE PROYECTOS SITUADOS</vt:lpstr>
      <vt:lpstr>Diapositiva 2</vt:lpstr>
      <vt:lpstr>La estrategia de proyectos según Perrenoud (2000a)</vt:lpstr>
      <vt:lpstr>Diapositiva 4</vt:lpstr>
      <vt:lpstr>Diapositiva 5</vt:lpstr>
      <vt:lpstr>Diapositiva 6</vt:lpstr>
      <vt:lpstr>La estrategia de proyectos según Perrenoud (2000a)</vt:lpstr>
      <vt:lpstr>Preguntas y elementos esenciales en un proyecto social y cultural( basado en Ander Egg y Aguilar,1998)</vt:lpstr>
      <vt:lpstr>Diapositiva 9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Saul</cp:lastModifiedBy>
  <cp:revision>39</cp:revision>
  <dcterms:created xsi:type="dcterms:W3CDTF">2009-10-07T17:55:06Z</dcterms:created>
  <dcterms:modified xsi:type="dcterms:W3CDTF">2011-04-01T21:06:41Z</dcterms:modified>
</cp:coreProperties>
</file>