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66C7D80-F8D2-4F32-8C46-E49F810208C0}" type="datetimeFigureOut">
              <a:rPr lang="es-CL" smtClean="0"/>
              <a:t>04-03-2011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577246-792B-4D9E-B652-FDAFF0883210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7D80-F8D2-4F32-8C46-E49F810208C0}" type="datetimeFigureOut">
              <a:rPr lang="es-CL" smtClean="0"/>
              <a:t>04-03-2011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7246-792B-4D9E-B652-FDAFF088321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66C7D80-F8D2-4F32-8C46-E49F810208C0}" type="datetimeFigureOut">
              <a:rPr lang="es-CL" smtClean="0"/>
              <a:t>04-03-2011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B577246-792B-4D9E-B652-FDAFF0883210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7D80-F8D2-4F32-8C46-E49F810208C0}" type="datetimeFigureOut">
              <a:rPr lang="es-CL" smtClean="0"/>
              <a:t>04-03-2011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577246-792B-4D9E-B652-FDAFF0883210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7D80-F8D2-4F32-8C46-E49F810208C0}" type="datetimeFigureOut">
              <a:rPr lang="es-CL" smtClean="0"/>
              <a:t>04-03-2011</a:t>
            </a:fld>
            <a:endParaRPr lang="es-CL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B577246-792B-4D9E-B652-FDAFF0883210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66C7D80-F8D2-4F32-8C46-E49F810208C0}" type="datetimeFigureOut">
              <a:rPr lang="es-CL" smtClean="0"/>
              <a:t>04-03-2011</a:t>
            </a:fld>
            <a:endParaRPr lang="es-CL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B577246-792B-4D9E-B652-FDAFF0883210}" type="slidenum">
              <a:rPr lang="es-CL" smtClean="0"/>
              <a:t>‹Nº›</a:t>
            </a:fld>
            <a:endParaRPr lang="es-CL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66C7D80-F8D2-4F32-8C46-E49F810208C0}" type="datetimeFigureOut">
              <a:rPr lang="es-CL" smtClean="0"/>
              <a:t>04-03-2011</a:t>
            </a:fld>
            <a:endParaRPr lang="es-CL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B577246-792B-4D9E-B652-FDAFF0883210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CL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7D80-F8D2-4F32-8C46-E49F810208C0}" type="datetimeFigureOut">
              <a:rPr lang="es-CL" smtClean="0"/>
              <a:t>04-03-2011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577246-792B-4D9E-B652-FDAFF088321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7D80-F8D2-4F32-8C46-E49F810208C0}" type="datetimeFigureOut">
              <a:rPr lang="es-CL" smtClean="0"/>
              <a:t>04-03-2011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577246-792B-4D9E-B652-FDAFF088321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7D80-F8D2-4F32-8C46-E49F810208C0}" type="datetimeFigureOut">
              <a:rPr lang="es-CL" smtClean="0"/>
              <a:t>04-03-2011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577246-792B-4D9E-B652-FDAFF0883210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66C7D80-F8D2-4F32-8C46-E49F810208C0}" type="datetimeFigureOut">
              <a:rPr lang="es-CL" smtClean="0"/>
              <a:t>04-03-2011</a:t>
            </a:fld>
            <a:endParaRPr lang="es-CL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B577246-792B-4D9E-B652-FDAFF0883210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6C7D80-F8D2-4F32-8C46-E49F810208C0}" type="datetimeFigureOut">
              <a:rPr lang="es-CL" smtClean="0"/>
              <a:t>04-03-2011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B577246-792B-4D9E-B652-FDAFF0883210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3501008"/>
            <a:ext cx="8083624" cy="110872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/>
            </a:r>
            <a:br>
              <a:rPr lang="es-CL" dirty="0" smtClean="0"/>
            </a:br>
            <a:r>
              <a:rPr lang="es-C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Capítulo 1 “Conservación de la Energía”</a:t>
            </a:r>
            <a:endParaRPr lang="es-C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es-CL" dirty="0" smtClean="0"/>
              <a:t>Profesor</a:t>
            </a:r>
          </a:p>
          <a:p>
            <a:pPr algn="l"/>
            <a:r>
              <a:rPr lang="es-CL" dirty="0" smtClean="0"/>
              <a:t>Gastón Espinoza Ale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539552" y="1916832"/>
            <a:ext cx="82089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400" i="1" dirty="0" smtClean="0"/>
              <a:t>Unidad 1 “Reactividad y equilibrio químico”</a:t>
            </a:r>
            <a:endParaRPr lang="es-CL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1.Sistemas termodinámicos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Sistema</a:t>
            </a:r>
          </a:p>
          <a:p>
            <a:pPr lvl="1"/>
            <a:r>
              <a:rPr lang="es-CL" dirty="0" smtClean="0"/>
              <a:t>Abiertos</a:t>
            </a:r>
          </a:p>
          <a:p>
            <a:pPr lvl="1"/>
            <a:r>
              <a:rPr lang="es-CL" dirty="0" smtClean="0"/>
              <a:t>Cerrados</a:t>
            </a:r>
          </a:p>
          <a:p>
            <a:r>
              <a:rPr lang="es-CL" dirty="0" smtClean="0"/>
              <a:t>Entorno </a:t>
            </a:r>
          </a:p>
          <a:p>
            <a:pPr lvl="1"/>
            <a:r>
              <a:rPr lang="es-CL" dirty="0" smtClean="0"/>
              <a:t>Entorno + sistema = Universo</a:t>
            </a:r>
          </a:p>
          <a:p>
            <a:r>
              <a:rPr lang="es-CL" dirty="0" smtClean="0"/>
              <a:t>Procesos</a:t>
            </a:r>
          </a:p>
          <a:p>
            <a:endParaRPr lang="es-CL" dirty="0"/>
          </a:p>
          <a:p>
            <a:pPr>
              <a:buNone/>
            </a:pPr>
            <a:r>
              <a:rPr lang="es-CL" dirty="0" smtClean="0"/>
              <a:t>Que les parece si damos algunos ejemplos…..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1. Sistemas termodinámicos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Propiedades de estado</a:t>
            </a:r>
          </a:p>
          <a:p>
            <a:pPr lvl="1"/>
            <a:r>
              <a:rPr lang="es-CL" dirty="0" smtClean="0"/>
              <a:t>Temperatura</a:t>
            </a:r>
          </a:p>
          <a:p>
            <a:pPr lvl="1"/>
            <a:r>
              <a:rPr lang="es-CL" dirty="0" smtClean="0"/>
              <a:t>Volumen (V)</a:t>
            </a:r>
          </a:p>
          <a:p>
            <a:pPr lvl="1"/>
            <a:r>
              <a:rPr lang="es-CL" dirty="0" smtClean="0"/>
              <a:t>Presión (P)</a:t>
            </a:r>
            <a:endParaRPr lang="es-CL" dirty="0" smtClean="0"/>
          </a:p>
          <a:p>
            <a:r>
              <a:rPr lang="es-CL" dirty="0" smtClean="0"/>
              <a:t>Variación de estado de una propiedad</a:t>
            </a:r>
          </a:p>
          <a:p>
            <a:pPr lvl="1"/>
            <a:r>
              <a:rPr lang="es-CL" dirty="0" smtClean="0">
                <a:sym typeface="Symbol"/>
              </a:rPr>
              <a:t>X = X(final)- X(inicial)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4869160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solidFill>
                  <a:srgbClr val="FF0000"/>
                </a:solidFill>
              </a:rPr>
              <a:t>Ojo!! “Las propiedades de estado no poseen trayectoria, es decir no interesa el camino realizado para el cambio, solo cuanto fue el cambio”</a:t>
            </a:r>
            <a:endParaRPr lang="es-CL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1. Sistemas termodinámicos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Hablemos de energía</a:t>
            </a:r>
          </a:p>
          <a:p>
            <a:pPr lvl="1"/>
            <a:r>
              <a:rPr lang="es-CL" dirty="0" smtClean="0"/>
              <a:t>Energía</a:t>
            </a:r>
          </a:p>
          <a:p>
            <a:pPr lvl="1"/>
            <a:r>
              <a:rPr lang="es-CL" dirty="0" smtClean="0"/>
              <a:t>Energía cinética</a:t>
            </a:r>
          </a:p>
          <a:p>
            <a:pPr lvl="1"/>
            <a:r>
              <a:rPr lang="es-CL" dirty="0" smtClean="0"/>
              <a:t>Energía potencial</a:t>
            </a:r>
            <a:endParaRPr lang="es-CL" dirty="0" smtClean="0"/>
          </a:p>
          <a:p>
            <a:r>
              <a:rPr lang="es-CL" dirty="0" smtClean="0"/>
              <a:t>Transformación de la energía</a:t>
            </a:r>
          </a:p>
          <a:p>
            <a:pPr lvl="1"/>
            <a:r>
              <a:rPr lang="es-CL" dirty="0" smtClean="0"/>
              <a:t>“La energía no se crea ni se destruye solo se transforma”…</a:t>
            </a:r>
          </a:p>
          <a:p>
            <a:pPr lvl="1"/>
            <a:endParaRPr lang="es-CL" dirty="0"/>
          </a:p>
          <a:p>
            <a:pPr lvl="1">
              <a:buNone/>
            </a:pPr>
            <a:r>
              <a:rPr lang="es-CL" dirty="0" smtClean="0"/>
              <a:t>Dibujemos un ejemplo……..</a:t>
            </a:r>
          </a:p>
          <a:p>
            <a:pPr lvl="1"/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</TotalTime>
  <Words>122</Words>
  <Application>Microsoft Office PowerPoint</Application>
  <PresentationFormat>Presentación en pantalla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Intermedio</vt:lpstr>
      <vt:lpstr> Capítulo 1 “Conservación de la Energía”</vt:lpstr>
      <vt:lpstr>1.Sistemas termodinámicos</vt:lpstr>
      <vt:lpstr>1. Sistemas termodinámicos</vt:lpstr>
      <vt:lpstr>1. Sistemas termodinámicos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1 “Reactividad y equilibrio químico” Capítulo 1 “Conservación de la Energía”</dc:title>
  <dc:creator>LEITO</dc:creator>
  <cp:lastModifiedBy>LEITO</cp:lastModifiedBy>
  <cp:revision>3</cp:revision>
  <dcterms:created xsi:type="dcterms:W3CDTF">2011-03-04T10:46:04Z</dcterms:created>
  <dcterms:modified xsi:type="dcterms:W3CDTF">2011-03-04T11:07:36Z</dcterms:modified>
</cp:coreProperties>
</file>