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344" r:id="rId2"/>
  </p:sldIdLst>
  <p:sldSz cx="9144000" cy="6858000" type="screen4x3"/>
  <p:notesSz cx="6877050" cy="1000125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2610" autoAdjust="0"/>
    <p:restoredTop sz="94660"/>
  </p:normalViewPr>
  <p:slideViewPr>
    <p:cSldViewPr>
      <p:cViewPr>
        <p:scale>
          <a:sx n="69" d="100"/>
          <a:sy n="69" d="100"/>
        </p:scale>
        <p:origin x="-1980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CE97F9-E449-4B6F-8DFE-2CE0081650BD}" type="datetimeFigureOut">
              <a:rPr lang="es-ES" smtClean="0"/>
              <a:pPr/>
              <a:t>21/03/2011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7388" y="4751388"/>
            <a:ext cx="5502275" cy="4500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95725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E1E866-9583-4A69-9A47-74CD0FC384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4F60612-D1E7-4007-A22A-FCFF1341B5DC}" type="datetimeFigureOut">
              <a:rPr lang="es-ES" smtClean="0"/>
              <a:pPr/>
              <a:t>21/03/2011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D1BC729-67B9-4B2B-B2B3-FF789EEEC75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0612-D1E7-4007-A22A-FCFF1341B5DC}" type="datetimeFigureOut">
              <a:rPr lang="es-ES" smtClean="0"/>
              <a:pPr/>
              <a:t>21/03/2011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BC729-67B9-4B2B-B2B3-FF789EEEC75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4F60612-D1E7-4007-A22A-FCFF1341B5DC}" type="datetimeFigureOut">
              <a:rPr lang="es-ES" smtClean="0"/>
              <a:pPr/>
              <a:t>21/03/2011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D1BC729-67B9-4B2B-B2B3-FF789EEEC75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0612-D1E7-4007-A22A-FCFF1341B5DC}" type="datetimeFigureOut">
              <a:rPr lang="es-ES" smtClean="0"/>
              <a:pPr/>
              <a:t>21/03/2011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D1BC729-67B9-4B2B-B2B3-FF789EEEC75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0612-D1E7-4007-A22A-FCFF1341B5DC}" type="datetimeFigureOut">
              <a:rPr lang="es-ES" smtClean="0"/>
              <a:pPr/>
              <a:t>21/03/2011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D1BC729-67B9-4B2B-B2B3-FF789EEEC75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4F60612-D1E7-4007-A22A-FCFF1341B5DC}" type="datetimeFigureOut">
              <a:rPr lang="es-ES" smtClean="0"/>
              <a:pPr/>
              <a:t>21/03/2011</a:t>
            </a:fld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D1BC729-67B9-4B2B-B2B3-FF789EEEC75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4F60612-D1E7-4007-A22A-FCFF1341B5DC}" type="datetimeFigureOut">
              <a:rPr lang="es-ES" smtClean="0"/>
              <a:pPr/>
              <a:t>21/03/2011</a:t>
            </a:fld>
            <a:endParaRPr lang="es-ES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D1BC729-67B9-4B2B-B2B3-FF789EEEC75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0612-D1E7-4007-A22A-FCFF1341B5DC}" type="datetimeFigureOut">
              <a:rPr lang="es-ES" smtClean="0"/>
              <a:pPr/>
              <a:t>21/03/2011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D1BC729-67B9-4B2B-B2B3-FF789EEEC75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0612-D1E7-4007-A22A-FCFF1341B5DC}" type="datetimeFigureOut">
              <a:rPr lang="es-ES" smtClean="0"/>
              <a:pPr/>
              <a:t>21/03/2011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D1BC729-67B9-4B2B-B2B3-FF789EEEC75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0612-D1E7-4007-A22A-FCFF1341B5DC}" type="datetimeFigureOut">
              <a:rPr lang="es-ES" smtClean="0"/>
              <a:pPr/>
              <a:t>21/03/2011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D1BC729-67B9-4B2B-B2B3-FF789EEEC75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4F60612-D1E7-4007-A22A-FCFF1341B5DC}" type="datetimeFigureOut">
              <a:rPr lang="es-ES" smtClean="0"/>
              <a:pPr/>
              <a:t>21/03/2011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D1BC729-67B9-4B2B-B2B3-FF789EEEC75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4F60612-D1E7-4007-A22A-FCFF1341B5DC}" type="datetimeFigureOut">
              <a:rPr lang="es-ES" smtClean="0"/>
              <a:pPr/>
              <a:t>21/03/2011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D1BC729-67B9-4B2B-B2B3-FF789EEEC75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Autofit/>
          </a:bodyPr>
          <a:lstStyle/>
          <a:p>
            <a:r>
              <a:rPr lang="ca-ES" sz="3600" dirty="0" smtClean="0"/>
              <a:t>TÈCNIQUES D’APRENENTATGES COL·LABORATIUS – GRUP D’INVESTIGACIÓ</a:t>
            </a:r>
            <a:endParaRPr lang="ca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a-ES" dirty="0" smtClean="0"/>
              <a:t>Grups d’investigació</a:t>
            </a:r>
          </a:p>
          <a:p>
            <a:pPr lvl="1"/>
            <a:r>
              <a:rPr lang="ca-ES" dirty="0" smtClean="0"/>
              <a:t>Tota la classe treballa el mateix objectiu didàctic.</a:t>
            </a:r>
          </a:p>
          <a:p>
            <a:pPr lvl="1"/>
            <a:r>
              <a:rPr lang="ca-ES" dirty="0" smtClean="0"/>
              <a:t>Cada grup treballa una part de l’objectiu didàctic.</a:t>
            </a:r>
          </a:p>
          <a:p>
            <a:pPr lvl="1"/>
            <a:r>
              <a:rPr lang="ca-ES" dirty="0" smtClean="0"/>
              <a:t>El professor ha de guiar a cada grup perquè assoleixin el coneixement d’aquella part però al mateix temps deixant-los autonomia.</a:t>
            </a:r>
          </a:p>
          <a:p>
            <a:pPr lvl="1"/>
            <a:r>
              <a:rPr lang="ca-ES" dirty="0" smtClean="0"/>
              <a:t>Després cada grup o membre del grup ha d’exposar (com a un congrés) els coneixements de la seva part de l’objectiu didàctic.</a:t>
            </a:r>
          </a:p>
          <a:p>
            <a:r>
              <a:rPr lang="ca-ES" dirty="0" smtClean="0"/>
              <a:t>Avantatges:</a:t>
            </a:r>
          </a:p>
          <a:p>
            <a:pPr lvl="1"/>
            <a:r>
              <a:rPr lang="ca-ES" dirty="0" smtClean="0"/>
              <a:t>Fàcil avaluació quan exposen la seva part.</a:t>
            </a:r>
          </a:p>
          <a:p>
            <a:pPr lvl="1"/>
            <a:r>
              <a:rPr lang="ca-ES" dirty="0" smtClean="0"/>
              <a:t>Estructura similar als grups d’investigació reals.</a:t>
            </a:r>
          </a:p>
          <a:p>
            <a:r>
              <a:rPr lang="ca-ES" dirty="0" smtClean="0"/>
              <a:t>Vigilar amb:</a:t>
            </a:r>
          </a:p>
          <a:p>
            <a:pPr lvl="1"/>
            <a:r>
              <a:rPr lang="ca-ES" dirty="0" smtClean="0"/>
              <a:t>Formació inicial de l’alumnat en les tasques de l’ensenyament.</a:t>
            </a:r>
          </a:p>
          <a:p>
            <a:pPr lvl="1"/>
            <a:r>
              <a:rPr lang="ca-ES" dirty="0" smtClean="0"/>
              <a:t>Temps perquè funcionin com a grup.</a:t>
            </a:r>
          </a:p>
          <a:p>
            <a:pPr lvl="1"/>
            <a:r>
              <a:rPr lang="ca-ES" dirty="0" smtClean="0"/>
              <a:t>Cal avaluació per comprovar l’aprenentatge assolit.</a:t>
            </a:r>
          </a:p>
          <a:p>
            <a:pPr lvl="1"/>
            <a:r>
              <a:rPr lang="ca-ES" dirty="0" smtClean="0"/>
              <a:t>Vigilar als alumnes individualment perquè es poden “</a:t>
            </a:r>
            <a:r>
              <a:rPr lang="ca-ES" dirty="0" err="1" smtClean="0"/>
              <a:t>escaquejar</a:t>
            </a:r>
            <a:r>
              <a:rPr lang="ca-ES" dirty="0" smtClean="0"/>
              <a:t>” més fàcilment.</a:t>
            </a:r>
          </a:p>
          <a:p>
            <a:pPr lvl="1"/>
            <a:endParaRPr lang="ca-ES" dirty="0" smtClean="0"/>
          </a:p>
        </p:txBody>
      </p:sp>
      <p:pic>
        <p:nvPicPr>
          <p:cNvPr id="4" name="Picture 2" descr="http://edtech.kennesaw.edu/images/childre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9204" y="3501008"/>
            <a:ext cx="2845284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1910</TotalTime>
  <Words>129</Words>
  <Application>Microsoft Office PowerPoint</Application>
  <PresentationFormat>Presentación en pantalla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Intermedio</vt:lpstr>
      <vt:lpstr>TÈCNIQUES D’APRENENTATGES COL·LABORATIUS – GRUP D’INVESTIGACIÓ</vt:lpstr>
    </vt:vector>
  </TitlesOfParts>
  <Company>SONY BCN TEC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DISSENY DE PROCÉS D’APRENENTATGE MOTIVANT PELS ADOLESCENTS</dc:title>
  <dc:creator>Jose Manuel Alvarez</dc:creator>
  <cp:lastModifiedBy>Jose Manuel Alvarez</cp:lastModifiedBy>
  <cp:revision>80</cp:revision>
  <dcterms:created xsi:type="dcterms:W3CDTF">2011-02-26T18:36:14Z</dcterms:created>
  <dcterms:modified xsi:type="dcterms:W3CDTF">2011-03-21T11:50:14Z</dcterms:modified>
</cp:coreProperties>
</file>