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D00472-7B6B-4E0B-AEA0-FB00B961F3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C4092A3-9A35-4D2C-B381-38D383254666}">
      <dgm:prSet phldrT="[Texto]"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Facilitar recordar y retener</a:t>
          </a:r>
          <a:endParaRPr lang="es-MX" sz="1200" b="1" dirty="0">
            <a:solidFill>
              <a:schemeClr val="tx1"/>
            </a:solidFill>
          </a:endParaRPr>
        </a:p>
      </dgm:t>
    </dgm:pt>
    <dgm:pt modelId="{C027F1CC-6F8E-4236-ADB7-F57B3E0B510D}" type="parTrans" cxnId="{7578F95A-3046-4774-82DB-0AC6AFB1C51A}">
      <dgm:prSet/>
      <dgm:spPr/>
      <dgm:t>
        <a:bodyPr/>
        <a:lstStyle/>
        <a:p>
          <a:endParaRPr lang="es-MX"/>
        </a:p>
      </dgm:t>
    </dgm:pt>
    <dgm:pt modelId="{4C7D7DE1-C63C-46E4-BB8A-764CA85E1BBA}" type="sibTrans" cxnId="{7578F95A-3046-4774-82DB-0AC6AFB1C51A}">
      <dgm:prSet/>
      <dgm:spPr/>
      <dgm:t>
        <a:bodyPr/>
        <a:lstStyle/>
        <a:p>
          <a:endParaRPr lang="es-MX"/>
        </a:p>
      </dgm:t>
    </dgm:pt>
    <dgm:pt modelId="{9BB4D028-03CE-4C7D-8791-C9A7836B9A6D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Realizar lluvia de ideas</a:t>
          </a:r>
          <a:endParaRPr lang="es-MX" sz="1200" b="1" dirty="0">
            <a:solidFill>
              <a:schemeClr val="tx1"/>
            </a:solidFill>
          </a:endParaRPr>
        </a:p>
      </dgm:t>
    </dgm:pt>
    <dgm:pt modelId="{CBE661F7-A0F4-4D90-94CC-BACDA339B188}" type="parTrans" cxnId="{16F81D56-A3C9-4067-B51D-2A759570E0E0}">
      <dgm:prSet/>
      <dgm:spPr/>
      <dgm:t>
        <a:bodyPr/>
        <a:lstStyle/>
        <a:p>
          <a:endParaRPr lang="es-MX"/>
        </a:p>
      </dgm:t>
    </dgm:pt>
    <dgm:pt modelId="{465A23D8-CF81-4CB9-9BB3-D8694E893488}" type="sibTrans" cxnId="{16F81D56-A3C9-4067-B51D-2A759570E0E0}">
      <dgm:prSet/>
      <dgm:spPr/>
      <dgm:t>
        <a:bodyPr/>
        <a:lstStyle/>
        <a:p>
          <a:endParaRPr lang="es-MX"/>
        </a:p>
      </dgm:t>
    </dgm:pt>
    <dgm:pt modelId="{D2FE95FF-014E-4326-8DA7-3A810059EECE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Desarrollar, organizar y comunicar ideas</a:t>
          </a:r>
          <a:endParaRPr lang="es-MX" sz="1200" b="1" dirty="0">
            <a:solidFill>
              <a:schemeClr val="tx1"/>
            </a:solidFill>
          </a:endParaRPr>
        </a:p>
      </dgm:t>
    </dgm:pt>
    <dgm:pt modelId="{6DDAC6F8-92E9-4D50-B104-ABBA85BC8783}" type="parTrans" cxnId="{AD2E5549-5307-4C45-8FF6-458B55B1B2CA}">
      <dgm:prSet/>
      <dgm:spPr/>
      <dgm:t>
        <a:bodyPr/>
        <a:lstStyle/>
        <a:p>
          <a:endParaRPr lang="es-MX"/>
        </a:p>
      </dgm:t>
    </dgm:pt>
    <dgm:pt modelId="{903D19FF-C873-49A5-96C8-5DCA7DAACBB5}" type="sibTrans" cxnId="{AD2E5549-5307-4C45-8FF6-458B55B1B2CA}">
      <dgm:prSet/>
      <dgm:spPr/>
      <dgm:t>
        <a:bodyPr/>
        <a:lstStyle/>
        <a:p>
          <a:endParaRPr lang="es-MX"/>
        </a:p>
      </dgm:t>
    </dgm:pt>
    <dgm:pt modelId="{80970718-F9F4-4108-8E7C-9A67071F193C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Observar conexiones, patrones y relaciones</a:t>
          </a:r>
          <a:endParaRPr lang="es-MX" sz="1200" b="1" dirty="0">
            <a:solidFill>
              <a:schemeClr val="tx1"/>
            </a:solidFill>
          </a:endParaRPr>
        </a:p>
      </dgm:t>
    </dgm:pt>
    <dgm:pt modelId="{86CA076F-960B-46D5-B493-73E96A2C67C4}" type="parTrans" cxnId="{06C93184-94FC-4DEC-9CF5-0154FE3EA724}">
      <dgm:prSet/>
      <dgm:spPr/>
      <dgm:t>
        <a:bodyPr/>
        <a:lstStyle/>
        <a:p>
          <a:endParaRPr lang="es-MX"/>
        </a:p>
      </dgm:t>
    </dgm:pt>
    <dgm:pt modelId="{E22DE38F-7246-409E-B9D8-FD27532DD703}" type="sibTrans" cxnId="{06C93184-94FC-4DEC-9CF5-0154FE3EA724}">
      <dgm:prSet/>
      <dgm:spPr/>
      <dgm:t>
        <a:bodyPr/>
        <a:lstStyle/>
        <a:p>
          <a:endParaRPr lang="es-MX"/>
        </a:p>
      </dgm:t>
    </dgm:pt>
    <dgm:pt modelId="{44C85C63-1B7D-41A7-A7B0-DA09643A17C9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Valorar y compartir conocimiento anterior</a:t>
          </a:r>
          <a:endParaRPr lang="es-MX" sz="1200" b="1" dirty="0">
            <a:solidFill>
              <a:schemeClr val="tx1"/>
            </a:solidFill>
          </a:endParaRPr>
        </a:p>
      </dgm:t>
    </dgm:pt>
    <dgm:pt modelId="{B199C4CB-174A-4736-978A-225D607122B8}" type="parTrans" cxnId="{D5F4F91B-21C8-49FD-A655-22F4C40D3895}">
      <dgm:prSet/>
      <dgm:spPr/>
      <dgm:t>
        <a:bodyPr/>
        <a:lstStyle/>
        <a:p>
          <a:endParaRPr lang="es-MX"/>
        </a:p>
      </dgm:t>
    </dgm:pt>
    <dgm:pt modelId="{01850AEC-FD7A-4D6A-B5A0-97BF56F04512}" type="sibTrans" cxnId="{D5F4F91B-21C8-49FD-A655-22F4C40D3895}">
      <dgm:prSet/>
      <dgm:spPr/>
      <dgm:t>
        <a:bodyPr/>
        <a:lstStyle/>
        <a:p>
          <a:endParaRPr lang="es-MX"/>
        </a:p>
      </dgm:t>
    </dgm:pt>
    <dgm:pt modelId="{20CFC6C3-AA74-4C15-A753-AD6D08CC289B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Desarrollar vocabulario</a:t>
          </a:r>
          <a:endParaRPr lang="es-MX" sz="1200" b="1" dirty="0">
            <a:solidFill>
              <a:schemeClr val="tx1"/>
            </a:solidFill>
          </a:endParaRPr>
        </a:p>
      </dgm:t>
    </dgm:pt>
    <dgm:pt modelId="{4C6B1F61-07E0-43F1-9755-6612CB0CF18B}" type="parTrans" cxnId="{516C84CA-3A0B-4FAE-8385-72EC283DC130}">
      <dgm:prSet/>
      <dgm:spPr/>
      <dgm:t>
        <a:bodyPr/>
        <a:lstStyle/>
        <a:p>
          <a:endParaRPr lang="es-MX"/>
        </a:p>
      </dgm:t>
    </dgm:pt>
    <dgm:pt modelId="{FC634334-822C-4B15-963B-B3C87A9C42ED}" type="sibTrans" cxnId="{516C84CA-3A0B-4FAE-8385-72EC283DC130}">
      <dgm:prSet/>
      <dgm:spPr/>
      <dgm:t>
        <a:bodyPr/>
        <a:lstStyle/>
        <a:p>
          <a:endParaRPr lang="es-MX"/>
        </a:p>
      </dgm:t>
    </dgm:pt>
    <dgm:pt modelId="{50E50223-9339-458F-9463-42989EC01EEC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Realizar esquemas para actividades del proceso de escritura</a:t>
          </a:r>
          <a:endParaRPr lang="es-MX" sz="1200" b="1" dirty="0">
            <a:solidFill>
              <a:schemeClr val="tx1"/>
            </a:solidFill>
          </a:endParaRPr>
        </a:p>
      </dgm:t>
    </dgm:pt>
    <dgm:pt modelId="{D67D630A-66BE-4431-8A00-6750E50C7922}" type="parTrans" cxnId="{E57A7FA5-58C6-4EA9-B14D-7F468116144E}">
      <dgm:prSet/>
      <dgm:spPr/>
      <dgm:t>
        <a:bodyPr/>
        <a:lstStyle/>
        <a:p>
          <a:endParaRPr lang="es-MX"/>
        </a:p>
      </dgm:t>
    </dgm:pt>
    <dgm:pt modelId="{1F6DA482-CC42-4561-A050-8FDE73D9A082}" type="sibTrans" cxnId="{E57A7FA5-58C6-4EA9-B14D-7F468116144E}">
      <dgm:prSet/>
      <dgm:spPr/>
      <dgm:t>
        <a:bodyPr/>
        <a:lstStyle/>
        <a:p>
          <a:endParaRPr lang="es-MX"/>
        </a:p>
      </dgm:t>
    </dgm:pt>
    <dgm:pt modelId="{3C3101AF-EF0C-4A5F-9F04-F1F5ED2D3F1E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Resaltar o destacar ideas importantes </a:t>
          </a:r>
          <a:endParaRPr lang="es-MX" sz="1200" b="1" dirty="0">
            <a:solidFill>
              <a:schemeClr val="tx1"/>
            </a:solidFill>
          </a:endParaRPr>
        </a:p>
      </dgm:t>
    </dgm:pt>
    <dgm:pt modelId="{4AB8875F-E24A-4724-A0E7-39B00EB63818}" type="parTrans" cxnId="{B390BDD4-1D85-4D85-B564-B4B094D67E19}">
      <dgm:prSet/>
      <dgm:spPr/>
      <dgm:t>
        <a:bodyPr/>
        <a:lstStyle/>
        <a:p>
          <a:endParaRPr lang="es-MX"/>
        </a:p>
      </dgm:t>
    </dgm:pt>
    <dgm:pt modelId="{65C78E64-D0F4-4F2E-A3A2-EE96A11A1DEC}" type="sibTrans" cxnId="{B390BDD4-1D85-4D85-B564-B4B094D67E19}">
      <dgm:prSet/>
      <dgm:spPr/>
      <dgm:t>
        <a:bodyPr/>
        <a:lstStyle/>
        <a:p>
          <a:endParaRPr lang="es-MX"/>
        </a:p>
      </dgm:t>
    </dgm:pt>
    <dgm:pt modelId="{BD62F007-EC97-45BF-B844-B0D0767B736F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Clasificar o categorizar conceptos, ideas e información</a:t>
          </a:r>
          <a:endParaRPr lang="es-MX" sz="1200" b="1" dirty="0">
            <a:solidFill>
              <a:schemeClr val="tx1"/>
            </a:solidFill>
          </a:endParaRPr>
        </a:p>
      </dgm:t>
    </dgm:pt>
    <dgm:pt modelId="{F1C9637B-073E-4790-9E2F-23D092B20C73}" type="parTrans" cxnId="{965CD664-7E06-4016-8DD1-2BA4F046D858}">
      <dgm:prSet/>
      <dgm:spPr/>
      <dgm:t>
        <a:bodyPr/>
        <a:lstStyle/>
        <a:p>
          <a:endParaRPr lang="es-MX"/>
        </a:p>
      </dgm:t>
    </dgm:pt>
    <dgm:pt modelId="{A43B4EB6-5351-4D34-8EBE-86BB0281DC2A}" type="sibTrans" cxnId="{965CD664-7E06-4016-8DD1-2BA4F046D858}">
      <dgm:prSet/>
      <dgm:spPr/>
      <dgm:t>
        <a:bodyPr/>
        <a:lstStyle/>
        <a:p>
          <a:endParaRPr lang="es-MX"/>
        </a:p>
      </dgm:t>
    </dgm:pt>
    <dgm:pt modelId="{3FD2F066-D3C0-4C92-8E95-B10DDC0357E8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Comprender los eventos de una historia o de un libro</a:t>
          </a:r>
          <a:endParaRPr lang="es-MX" sz="1200" b="1" dirty="0">
            <a:solidFill>
              <a:schemeClr val="tx1"/>
            </a:solidFill>
          </a:endParaRPr>
        </a:p>
      </dgm:t>
    </dgm:pt>
    <dgm:pt modelId="{AB2CDA50-723E-4E64-94C5-ECC81EB2DED0}" type="parTrans" cxnId="{746E6D6D-894B-4233-AF35-D8D23772F1E8}">
      <dgm:prSet/>
      <dgm:spPr/>
      <dgm:t>
        <a:bodyPr/>
        <a:lstStyle/>
        <a:p>
          <a:endParaRPr lang="es-MX"/>
        </a:p>
      </dgm:t>
    </dgm:pt>
    <dgm:pt modelId="{23EF2D4D-0C1C-4109-8A7B-C665564C558D}" type="sibTrans" cxnId="{746E6D6D-894B-4233-AF35-D8D23772F1E8}">
      <dgm:prSet/>
      <dgm:spPr/>
      <dgm:t>
        <a:bodyPr/>
        <a:lstStyle/>
        <a:p>
          <a:endParaRPr lang="es-MX"/>
        </a:p>
      </dgm:t>
    </dgm:pt>
    <dgm:pt modelId="{F7276852-F81B-4BAD-A277-3AF6D6669C4E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Mejorar la interacción social entre estudiantes y facilitar el trabajo de grupo y la colaboración entre pares</a:t>
          </a:r>
          <a:endParaRPr lang="es-MX" sz="1200" b="1" dirty="0">
            <a:solidFill>
              <a:schemeClr val="tx1"/>
            </a:solidFill>
          </a:endParaRPr>
        </a:p>
      </dgm:t>
    </dgm:pt>
    <dgm:pt modelId="{BC8BE4E9-80B8-4E68-AAEB-D94F15A8DA52}" type="parTrans" cxnId="{733E443C-1EFB-447E-BBB6-94D43ED54870}">
      <dgm:prSet/>
      <dgm:spPr/>
      <dgm:t>
        <a:bodyPr/>
        <a:lstStyle/>
        <a:p>
          <a:endParaRPr lang="es-MX"/>
        </a:p>
      </dgm:t>
    </dgm:pt>
    <dgm:pt modelId="{C2FD8704-F7F4-4431-A479-C47214BD1FD4}" type="sibTrans" cxnId="{733E443C-1EFB-447E-BBB6-94D43ED54870}">
      <dgm:prSet/>
      <dgm:spPr/>
      <dgm:t>
        <a:bodyPr/>
        <a:lstStyle/>
        <a:p>
          <a:endParaRPr lang="es-MX"/>
        </a:p>
      </dgm:t>
    </dgm:pt>
    <dgm:pt modelId="{B4529E75-366D-4ED0-9DF2-4C7F99B62DC2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Guiar la revisión y el estudio</a:t>
          </a:r>
          <a:endParaRPr lang="es-MX" sz="1200" b="1" dirty="0">
            <a:solidFill>
              <a:schemeClr val="tx1"/>
            </a:solidFill>
          </a:endParaRPr>
        </a:p>
      </dgm:t>
    </dgm:pt>
    <dgm:pt modelId="{86315F91-7871-4EFC-A4B2-E96A33EB3097}" type="parTrans" cxnId="{DA55FA0D-81F8-4C14-9CC7-05AACDFF203C}">
      <dgm:prSet/>
      <dgm:spPr/>
      <dgm:t>
        <a:bodyPr/>
        <a:lstStyle/>
        <a:p>
          <a:endParaRPr lang="es-MX"/>
        </a:p>
      </dgm:t>
    </dgm:pt>
    <dgm:pt modelId="{1581A5A5-8E8E-45A1-8C0A-B174AB38248A}" type="sibTrans" cxnId="{DA55FA0D-81F8-4C14-9CC7-05AACDFF203C}">
      <dgm:prSet/>
      <dgm:spPr/>
      <dgm:t>
        <a:bodyPr/>
        <a:lstStyle/>
        <a:p>
          <a:endParaRPr lang="es-MX"/>
        </a:p>
      </dgm:t>
    </dgm:pt>
    <dgm:pt modelId="{E01D99A8-1CE5-4953-8E83-54DB9E25ADC3}">
      <dgm:prSet custT="1"/>
      <dgm:spPr/>
      <dgm:t>
        <a:bodyPr/>
        <a:lstStyle/>
        <a:p>
          <a:r>
            <a:rPr lang="es-MX" sz="1200" b="1" dirty="0" smtClean="0">
              <a:solidFill>
                <a:schemeClr val="tx1"/>
              </a:solidFill>
            </a:rPr>
            <a:t>Mejorar las habilidades y estrategias para la comprensión de lectura</a:t>
          </a:r>
          <a:endParaRPr lang="es-MX" sz="1200" b="1" dirty="0">
            <a:solidFill>
              <a:schemeClr val="tx1"/>
            </a:solidFill>
          </a:endParaRPr>
        </a:p>
      </dgm:t>
    </dgm:pt>
    <dgm:pt modelId="{D05149D1-89D3-454B-9516-4EF0CE344DC3}" type="parTrans" cxnId="{04773F98-BA32-466F-A475-49B170EE6979}">
      <dgm:prSet/>
      <dgm:spPr/>
      <dgm:t>
        <a:bodyPr/>
        <a:lstStyle/>
        <a:p>
          <a:endParaRPr lang="es-MX"/>
        </a:p>
      </dgm:t>
    </dgm:pt>
    <dgm:pt modelId="{36F3989D-8836-47ED-832A-089B5F0680D8}" type="sibTrans" cxnId="{04773F98-BA32-466F-A475-49B170EE6979}">
      <dgm:prSet/>
      <dgm:spPr/>
      <dgm:t>
        <a:bodyPr/>
        <a:lstStyle/>
        <a:p>
          <a:endParaRPr lang="es-MX"/>
        </a:p>
      </dgm:t>
    </dgm:pt>
    <dgm:pt modelId="{CF481B1E-E1CD-4580-8E66-347D6C9013A3}" type="pres">
      <dgm:prSet presAssocID="{63D00472-7B6B-4E0B-AEA0-FB00B961F3BE}" presName="linear" presStyleCnt="0">
        <dgm:presLayoutVars>
          <dgm:dir/>
          <dgm:animLvl val="lvl"/>
          <dgm:resizeHandles val="exact"/>
        </dgm:presLayoutVars>
      </dgm:prSet>
      <dgm:spPr/>
    </dgm:pt>
    <dgm:pt modelId="{0322E62A-BA0C-4B59-9F97-9C7B179E118B}" type="pres">
      <dgm:prSet presAssocID="{2C4092A3-9A35-4D2C-B381-38D383254666}" presName="parentLin" presStyleCnt="0"/>
      <dgm:spPr/>
    </dgm:pt>
    <dgm:pt modelId="{75CDE8F3-F4D9-4816-95CB-6CC544FD7CDD}" type="pres">
      <dgm:prSet presAssocID="{2C4092A3-9A35-4D2C-B381-38D383254666}" presName="parentLeftMargin" presStyleLbl="node1" presStyleIdx="0" presStyleCnt="13"/>
      <dgm:spPr/>
    </dgm:pt>
    <dgm:pt modelId="{C391B44B-DA13-4ADF-9C70-DD6FD56E30F1}" type="pres">
      <dgm:prSet presAssocID="{2C4092A3-9A35-4D2C-B381-38D383254666}" presName="parentText" presStyleLbl="node1" presStyleIdx="0" presStyleCnt="13" custScaleY="14106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D2ED7E-6767-45D2-B9EE-6E70533AABD4}" type="pres">
      <dgm:prSet presAssocID="{2C4092A3-9A35-4D2C-B381-38D383254666}" presName="negativeSpace" presStyleCnt="0"/>
      <dgm:spPr/>
    </dgm:pt>
    <dgm:pt modelId="{61ABD6EF-1D65-4C08-83CD-8F5B9D3AC730}" type="pres">
      <dgm:prSet presAssocID="{2C4092A3-9A35-4D2C-B381-38D383254666}" presName="childText" presStyleLbl="conFgAcc1" presStyleIdx="0" presStyleCnt="13">
        <dgm:presLayoutVars>
          <dgm:bulletEnabled val="1"/>
        </dgm:presLayoutVars>
      </dgm:prSet>
      <dgm:spPr/>
    </dgm:pt>
    <dgm:pt modelId="{5079AC0B-B1FE-495D-8905-40617D75D310}" type="pres">
      <dgm:prSet presAssocID="{4C7D7DE1-C63C-46E4-BB8A-764CA85E1BBA}" presName="spaceBetweenRectangles" presStyleCnt="0"/>
      <dgm:spPr/>
    </dgm:pt>
    <dgm:pt modelId="{9393B019-5CBD-4B64-8661-C82DE3354209}" type="pres">
      <dgm:prSet presAssocID="{D2FE95FF-014E-4326-8DA7-3A810059EECE}" presName="parentLin" presStyleCnt="0"/>
      <dgm:spPr/>
    </dgm:pt>
    <dgm:pt modelId="{C506E84F-038D-405F-B104-C967D2D13976}" type="pres">
      <dgm:prSet presAssocID="{D2FE95FF-014E-4326-8DA7-3A810059EECE}" presName="parentLeftMargin" presStyleLbl="node1" presStyleIdx="0" presStyleCnt="13"/>
      <dgm:spPr/>
    </dgm:pt>
    <dgm:pt modelId="{B0AACC8B-BA4F-45C2-8B96-8017233D635A}" type="pres">
      <dgm:prSet presAssocID="{D2FE95FF-014E-4326-8DA7-3A810059EECE}" presName="parentText" presStyleLbl="node1" presStyleIdx="1" presStyleCnt="13" custScaleY="115347">
        <dgm:presLayoutVars>
          <dgm:chMax val="0"/>
          <dgm:bulletEnabled val="1"/>
        </dgm:presLayoutVars>
      </dgm:prSet>
      <dgm:spPr/>
    </dgm:pt>
    <dgm:pt modelId="{C680DF02-7BF4-4691-904A-41CEF3A43101}" type="pres">
      <dgm:prSet presAssocID="{D2FE95FF-014E-4326-8DA7-3A810059EECE}" presName="negativeSpace" presStyleCnt="0"/>
      <dgm:spPr/>
    </dgm:pt>
    <dgm:pt modelId="{05911502-1E15-452A-B6E4-209B66782701}" type="pres">
      <dgm:prSet presAssocID="{D2FE95FF-014E-4326-8DA7-3A810059EECE}" presName="childText" presStyleLbl="conFgAcc1" presStyleIdx="1" presStyleCnt="13">
        <dgm:presLayoutVars>
          <dgm:bulletEnabled val="1"/>
        </dgm:presLayoutVars>
      </dgm:prSet>
      <dgm:spPr/>
    </dgm:pt>
    <dgm:pt modelId="{985FC543-E4E6-47E4-ACDC-188B7D72F7AF}" type="pres">
      <dgm:prSet presAssocID="{903D19FF-C873-49A5-96C8-5DCA7DAACBB5}" presName="spaceBetweenRectangles" presStyleCnt="0"/>
      <dgm:spPr/>
    </dgm:pt>
    <dgm:pt modelId="{AF012800-677E-4ADE-A97C-6B27363AA584}" type="pres">
      <dgm:prSet presAssocID="{80970718-F9F4-4108-8E7C-9A67071F193C}" presName="parentLin" presStyleCnt="0"/>
      <dgm:spPr/>
    </dgm:pt>
    <dgm:pt modelId="{A07DE4A9-2700-460E-B264-93504AA50285}" type="pres">
      <dgm:prSet presAssocID="{80970718-F9F4-4108-8E7C-9A67071F193C}" presName="parentLeftMargin" presStyleLbl="node1" presStyleIdx="1" presStyleCnt="13"/>
      <dgm:spPr/>
    </dgm:pt>
    <dgm:pt modelId="{080BED3A-D0B8-4D10-AAC0-F8FA3D1642D8}" type="pres">
      <dgm:prSet presAssocID="{80970718-F9F4-4108-8E7C-9A67071F193C}" presName="parentText" presStyleLbl="node1" presStyleIdx="2" presStyleCnt="13">
        <dgm:presLayoutVars>
          <dgm:chMax val="0"/>
          <dgm:bulletEnabled val="1"/>
        </dgm:presLayoutVars>
      </dgm:prSet>
      <dgm:spPr/>
    </dgm:pt>
    <dgm:pt modelId="{F0423990-20C4-4985-9ECB-B5E00AC2F525}" type="pres">
      <dgm:prSet presAssocID="{80970718-F9F4-4108-8E7C-9A67071F193C}" presName="negativeSpace" presStyleCnt="0"/>
      <dgm:spPr/>
    </dgm:pt>
    <dgm:pt modelId="{453070EF-346D-47FD-9ADD-F14F78D6BA81}" type="pres">
      <dgm:prSet presAssocID="{80970718-F9F4-4108-8E7C-9A67071F193C}" presName="childText" presStyleLbl="conFgAcc1" presStyleIdx="2" presStyleCnt="13">
        <dgm:presLayoutVars>
          <dgm:bulletEnabled val="1"/>
        </dgm:presLayoutVars>
      </dgm:prSet>
      <dgm:spPr/>
    </dgm:pt>
    <dgm:pt modelId="{3195DCF7-85E8-4849-BA35-A64F6E7A006C}" type="pres">
      <dgm:prSet presAssocID="{E22DE38F-7246-409E-B9D8-FD27532DD703}" presName="spaceBetweenRectangles" presStyleCnt="0"/>
      <dgm:spPr/>
    </dgm:pt>
    <dgm:pt modelId="{16E7AD22-4289-4577-B6DF-DB7FC639969A}" type="pres">
      <dgm:prSet presAssocID="{44C85C63-1B7D-41A7-A7B0-DA09643A17C9}" presName="parentLin" presStyleCnt="0"/>
      <dgm:spPr/>
    </dgm:pt>
    <dgm:pt modelId="{0CBD2860-2D9E-4012-96A0-6A1D78E0F93E}" type="pres">
      <dgm:prSet presAssocID="{44C85C63-1B7D-41A7-A7B0-DA09643A17C9}" presName="parentLeftMargin" presStyleLbl="node1" presStyleIdx="2" presStyleCnt="13"/>
      <dgm:spPr/>
    </dgm:pt>
    <dgm:pt modelId="{D0E92F94-192D-4437-B165-74FB2D40DACB}" type="pres">
      <dgm:prSet presAssocID="{44C85C63-1B7D-41A7-A7B0-DA09643A17C9}" presName="parentText" presStyleLbl="node1" presStyleIdx="3" presStyleCnt="13" custLinFactNeighborX="-6249" custLinFactNeighborY="-5651">
        <dgm:presLayoutVars>
          <dgm:chMax val="0"/>
          <dgm:bulletEnabled val="1"/>
        </dgm:presLayoutVars>
      </dgm:prSet>
      <dgm:spPr/>
    </dgm:pt>
    <dgm:pt modelId="{3C2A19E4-E413-442B-A3FE-395906F3ACA9}" type="pres">
      <dgm:prSet presAssocID="{44C85C63-1B7D-41A7-A7B0-DA09643A17C9}" presName="negativeSpace" presStyleCnt="0"/>
      <dgm:spPr/>
    </dgm:pt>
    <dgm:pt modelId="{FAEC90D0-1A4E-4D53-BB28-8BB2D152DE35}" type="pres">
      <dgm:prSet presAssocID="{44C85C63-1B7D-41A7-A7B0-DA09643A17C9}" presName="childText" presStyleLbl="conFgAcc1" presStyleIdx="3" presStyleCnt="13">
        <dgm:presLayoutVars>
          <dgm:bulletEnabled val="1"/>
        </dgm:presLayoutVars>
      </dgm:prSet>
      <dgm:spPr/>
    </dgm:pt>
    <dgm:pt modelId="{490343A9-7E52-4133-AC4F-144F3CDB055A}" type="pres">
      <dgm:prSet presAssocID="{01850AEC-FD7A-4D6A-B5A0-97BF56F04512}" presName="spaceBetweenRectangles" presStyleCnt="0"/>
      <dgm:spPr/>
    </dgm:pt>
    <dgm:pt modelId="{7CE8E9EF-87DB-4C69-8D6C-77BEF74579BC}" type="pres">
      <dgm:prSet presAssocID="{20CFC6C3-AA74-4C15-A753-AD6D08CC289B}" presName="parentLin" presStyleCnt="0"/>
      <dgm:spPr/>
    </dgm:pt>
    <dgm:pt modelId="{B7AC94F3-D098-48A9-BC9D-B22D293DA933}" type="pres">
      <dgm:prSet presAssocID="{20CFC6C3-AA74-4C15-A753-AD6D08CC289B}" presName="parentLeftMargin" presStyleLbl="node1" presStyleIdx="3" presStyleCnt="13"/>
      <dgm:spPr/>
    </dgm:pt>
    <dgm:pt modelId="{555BF635-1BEC-4061-8FD0-C6900B28CA10}" type="pres">
      <dgm:prSet presAssocID="{20CFC6C3-AA74-4C15-A753-AD6D08CC289B}" presName="parentText" presStyleLbl="node1" presStyleIdx="4" presStyleCnt="13" custLinFactNeighborX="-6249" custLinFactNeighborY="-9753">
        <dgm:presLayoutVars>
          <dgm:chMax val="0"/>
          <dgm:bulletEnabled val="1"/>
        </dgm:presLayoutVars>
      </dgm:prSet>
      <dgm:spPr/>
    </dgm:pt>
    <dgm:pt modelId="{9D2B957F-679D-4537-961D-37761CB438EC}" type="pres">
      <dgm:prSet presAssocID="{20CFC6C3-AA74-4C15-A753-AD6D08CC289B}" presName="negativeSpace" presStyleCnt="0"/>
      <dgm:spPr/>
    </dgm:pt>
    <dgm:pt modelId="{92B9E5FF-56B6-4329-BBA3-82FFA4176BEE}" type="pres">
      <dgm:prSet presAssocID="{20CFC6C3-AA74-4C15-A753-AD6D08CC289B}" presName="childText" presStyleLbl="conFgAcc1" presStyleIdx="4" presStyleCnt="13">
        <dgm:presLayoutVars>
          <dgm:bulletEnabled val="1"/>
        </dgm:presLayoutVars>
      </dgm:prSet>
      <dgm:spPr/>
    </dgm:pt>
    <dgm:pt modelId="{37C48AF1-3838-4978-8D1D-2A9B90FC51D9}" type="pres">
      <dgm:prSet presAssocID="{FC634334-822C-4B15-963B-B3C87A9C42ED}" presName="spaceBetweenRectangles" presStyleCnt="0"/>
      <dgm:spPr/>
    </dgm:pt>
    <dgm:pt modelId="{A0811983-75A2-4E2B-93E1-1CA8CA7183EB}" type="pres">
      <dgm:prSet presAssocID="{50E50223-9339-458F-9463-42989EC01EEC}" presName="parentLin" presStyleCnt="0"/>
      <dgm:spPr/>
    </dgm:pt>
    <dgm:pt modelId="{9458EADE-8A1B-441E-B3E6-BD37404A90F2}" type="pres">
      <dgm:prSet presAssocID="{50E50223-9339-458F-9463-42989EC01EEC}" presName="parentLeftMargin" presStyleLbl="node1" presStyleIdx="4" presStyleCnt="13"/>
      <dgm:spPr/>
    </dgm:pt>
    <dgm:pt modelId="{C7C35DE5-0A49-4235-B1DD-DBDE47BF6316}" type="pres">
      <dgm:prSet presAssocID="{50E50223-9339-458F-9463-42989EC01EEC}" presName="parentText" presStyleLbl="node1" presStyleIdx="5" presStyleCnt="13">
        <dgm:presLayoutVars>
          <dgm:chMax val="0"/>
          <dgm:bulletEnabled val="1"/>
        </dgm:presLayoutVars>
      </dgm:prSet>
      <dgm:spPr/>
    </dgm:pt>
    <dgm:pt modelId="{6504BD03-7B96-468B-AD97-B4CF923F6A49}" type="pres">
      <dgm:prSet presAssocID="{50E50223-9339-458F-9463-42989EC01EEC}" presName="negativeSpace" presStyleCnt="0"/>
      <dgm:spPr/>
    </dgm:pt>
    <dgm:pt modelId="{E52C6994-D792-4B26-B524-198990DEA50C}" type="pres">
      <dgm:prSet presAssocID="{50E50223-9339-458F-9463-42989EC01EEC}" presName="childText" presStyleLbl="conFgAcc1" presStyleIdx="5" presStyleCnt="13">
        <dgm:presLayoutVars>
          <dgm:bulletEnabled val="1"/>
        </dgm:presLayoutVars>
      </dgm:prSet>
      <dgm:spPr/>
    </dgm:pt>
    <dgm:pt modelId="{49BE1FBB-9A2D-47BA-885E-E180458E83C7}" type="pres">
      <dgm:prSet presAssocID="{1F6DA482-CC42-4561-A050-8FDE73D9A082}" presName="spaceBetweenRectangles" presStyleCnt="0"/>
      <dgm:spPr/>
    </dgm:pt>
    <dgm:pt modelId="{2DF0DBA9-08ED-40C1-9A99-732810EA00BC}" type="pres">
      <dgm:prSet presAssocID="{3C3101AF-EF0C-4A5F-9F04-F1F5ED2D3F1E}" presName="parentLin" presStyleCnt="0"/>
      <dgm:spPr/>
    </dgm:pt>
    <dgm:pt modelId="{F0019E7B-FCE1-40FC-AFD7-69B11C407E91}" type="pres">
      <dgm:prSet presAssocID="{3C3101AF-EF0C-4A5F-9F04-F1F5ED2D3F1E}" presName="parentLeftMargin" presStyleLbl="node1" presStyleIdx="5" presStyleCnt="13"/>
      <dgm:spPr/>
    </dgm:pt>
    <dgm:pt modelId="{73B5B468-0FA2-45B4-AB8F-AEEA8EDF28D1}" type="pres">
      <dgm:prSet presAssocID="{3C3101AF-EF0C-4A5F-9F04-F1F5ED2D3F1E}" presName="parentText" presStyleLbl="node1" presStyleIdx="6" presStyleCnt="13">
        <dgm:presLayoutVars>
          <dgm:chMax val="0"/>
          <dgm:bulletEnabled val="1"/>
        </dgm:presLayoutVars>
      </dgm:prSet>
      <dgm:spPr/>
    </dgm:pt>
    <dgm:pt modelId="{FB5C1C3B-C69B-4463-8F8E-862A522E3D2C}" type="pres">
      <dgm:prSet presAssocID="{3C3101AF-EF0C-4A5F-9F04-F1F5ED2D3F1E}" presName="negativeSpace" presStyleCnt="0"/>
      <dgm:spPr/>
    </dgm:pt>
    <dgm:pt modelId="{F1DFC67E-CD23-4431-85FA-D733CAB1AD76}" type="pres">
      <dgm:prSet presAssocID="{3C3101AF-EF0C-4A5F-9F04-F1F5ED2D3F1E}" presName="childText" presStyleLbl="conFgAcc1" presStyleIdx="6" presStyleCnt="13">
        <dgm:presLayoutVars>
          <dgm:bulletEnabled val="1"/>
        </dgm:presLayoutVars>
      </dgm:prSet>
      <dgm:spPr/>
    </dgm:pt>
    <dgm:pt modelId="{78B0459D-4195-4B66-A277-A528D02ED2FC}" type="pres">
      <dgm:prSet presAssocID="{65C78E64-D0F4-4F2E-A3A2-EE96A11A1DEC}" presName="spaceBetweenRectangles" presStyleCnt="0"/>
      <dgm:spPr/>
    </dgm:pt>
    <dgm:pt modelId="{E24D9CE2-03BA-4D7D-9E86-05B29E3AF4B0}" type="pres">
      <dgm:prSet presAssocID="{BD62F007-EC97-45BF-B844-B0D0767B736F}" presName="parentLin" presStyleCnt="0"/>
      <dgm:spPr/>
    </dgm:pt>
    <dgm:pt modelId="{2F4AFCEB-90E2-4ED4-A94C-2B396972B5F0}" type="pres">
      <dgm:prSet presAssocID="{BD62F007-EC97-45BF-B844-B0D0767B736F}" presName="parentLeftMargin" presStyleLbl="node1" presStyleIdx="6" presStyleCnt="13"/>
      <dgm:spPr/>
    </dgm:pt>
    <dgm:pt modelId="{9C19ABC7-72D6-42AD-A18D-ACF8B9B49C7F}" type="pres">
      <dgm:prSet presAssocID="{BD62F007-EC97-45BF-B844-B0D0767B736F}" presName="parentText" presStyleLbl="node1" presStyleIdx="7" presStyleCnt="13">
        <dgm:presLayoutVars>
          <dgm:chMax val="0"/>
          <dgm:bulletEnabled val="1"/>
        </dgm:presLayoutVars>
      </dgm:prSet>
      <dgm:spPr/>
    </dgm:pt>
    <dgm:pt modelId="{7EA0128A-EF9A-44B5-8145-33133F651364}" type="pres">
      <dgm:prSet presAssocID="{BD62F007-EC97-45BF-B844-B0D0767B736F}" presName="negativeSpace" presStyleCnt="0"/>
      <dgm:spPr/>
    </dgm:pt>
    <dgm:pt modelId="{0E5653DF-88A3-44C4-A324-9BEC03D014DD}" type="pres">
      <dgm:prSet presAssocID="{BD62F007-EC97-45BF-B844-B0D0767B736F}" presName="childText" presStyleLbl="conFgAcc1" presStyleIdx="7" presStyleCnt="13">
        <dgm:presLayoutVars>
          <dgm:bulletEnabled val="1"/>
        </dgm:presLayoutVars>
      </dgm:prSet>
      <dgm:spPr/>
    </dgm:pt>
    <dgm:pt modelId="{A7D8E3BE-8B74-411F-864A-70836CB5BB7E}" type="pres">
      <dgm:prSet presAssocID="{A43B4EB6-5351-4D34-8EBE-86BB0281DC2A}" presName="spaceBetweenRectangles" presStyleCnt="0"/>
      <dgm:spPr/>
    </dgm:pt>
    <dgm:pt modelId="{998ABB02-9554-432B-A8DE-9339A48362EB}" type="pres">
      <dgm:prSet presAssocID="{3FD2F066-D3C0-4C92-8E95-B10DDC0357E8}" presName="parentLin" presStyleCnt="0"/>
      <dgm:spPr/>
    </dgm:pt>
    <dgm:pt modelId="{68998713-92C2-461C-B5B3-684E52034B74}" type="pres">
      <dgm:prSet presAssocID="{3FD2F066-D3C0-4C92-8E95-B10DDC0357E8}" presName="parentLeftMargin" presStyleLbl="node1" presStyleIdx="7" presStyleCnt="13"/>
      <dgm:spPr/>
    </dgm:pt>
    <dgm:pt modelId="{14E2FAA2-6F61-4BF3-B02D-317D087DAC14}" type="pres">
      <dgm:prSet presAssocID="{3FD2F066-D3C0-4C92-8E95-B10DDC0357E8}" presName="parentText" presStyleLbl="node1" presStyleIdx="8" presStyleCnt="13">
        <dgm:presLayoutVars>
          <dgm:chMax val="0"/>
          <dgm:bulletEnabled val="1"/>
        </dgm:presLayoutVars>
      </dgm:prSet>
      <dgm:spPr/>
    </dgm:pt>
    <dgm:pt modelId="{03BE59C1-1353-4F27-9AF9-258205679E9E}" type="pres">
      <dgm:prSet presAssocID="{3FD2F066-D3C0-4C92-8E95-B10DDC0357E8}" presName="negativeSpace" presStyleCnt="0"/>
      <dgm:spPr/>
    </dgm:pt>
    <dgm:pt modelId="{F3B824CA-29EE-4F89-9262-041D17E5117C}" type="pres">
      <dgm:prSet presAssocID="{3FD2F066-D3C0-4C92-8E95-B10DDC0357E8}" presName="childText" presStyleLbl="conFgAcc1" presStyleIdx="8" presStyleCnt="13">
        <dgm:presLayoutVars>
          <dgm:bulletEnabled val="1"/>
        </dgm:presLayoutVars>
      </dgm:prSet>
      <dgm:spPr/>
    </dgm:pt>
    <dgm:pt modelId="{0C58CF3A-3599-4AFC-B931-4A81BDBD07A0}" type="pres">
      <dgm:prSet presAssocID="{23EF2D4D-0C1C-4109-8A7B-C665564C558D}" presName="spaceBetweenRectangles" presStyleCnt="0"/>
      <dgm:spPr/>
    </dgm:pt>
    <dgm:pt modelId="{11A06CC1-D3E4-4450-8C58-4112A4CB9193}" type="pres">
      <dgm:prSet presAssocID="{9BB4D028-03CE-4C7D-8791-C9A7836B9A6D}" presName="parentLin" presStyleCnt="0"/>
      <dgm:spPr/>
    </dgm:pt>
    <dgm:pt modelId="{6E5EC58C-734E-40E9-BA53-127578D29A7E}" type="pres">
      <dgm:prSet presAssocID="{9BB4D028-03CE-4C7D-8791-C9A7836B9A6D}" presName="parentLeftMargin" presStyleLbl="node1" presStyleIdx="8" presStyleCnt="13"/>
      <dgm:spPr/>
    </dgm:pt>
    <dgm:pt modelId="{4CA4E2FE-52F6-4D71-9696-1433B050ADE5}" type="pres">
      <dgm:prSet presAssocID="{9BB4D028-03CE-4C7D-8791-C9A7836B9A6D}" presName="parentText" presStyleLbl="node1" presStyleIdx="9" presStyleCnt="13">
        <dgm:presLayoutVars>
          <dgm:chMax val="0"/>
          <dgm:bulletEnabled val="1"/>
        </dgm:presLayoutVars>
      </dgm:prSet>
      <dgm:spPr/>
    </dgm:pt>
    <dgm:pt modelId="{48064E0D-8083-45E4-97F5-1B79B4E1AD9F}" type="pres">
      <dgm:prSet presAssocID="{9BB4D028-03CE-4C7D-8791-C9A7836B9A6D}" presName="negativeSpace" presStyleCnt="0"/>
      <dgm:spPr/>
    </dgm:pt>
    <dgm:pt modelId="{DF00E737-3B6A-4507-BCCE-93213997B672}" type="pres">
      <dgm:prSet presAssocID="{9BB4D028-03CE-4C7D-8791-C9A7836B9A6D}" presName="childText" presStyleLbl="conFgAcc1" presStyleIdx="9" presStyleCnt="13">
        <dgm:presLayoutVars>
          <dgm:bulletEnabled val="1"/>
        </dgm:presLayoutVars>
      </dgm:prSet>
      <dgm:spPr/>
    </dgm:pt>
    <dgm:pt modelId="{B6BC7162-645F-45EB-AF1B-6B8C3EC1CA52}" type="pres">
      <dgm:prSet presAssocID="{465A23D8-CF81-4CB9-9BB3-D8694E893488}" presName="spaceBetweenRectangles" presStyleCnt="0"/>
      <dgm:spPr/>
    </dgm:pt>
    <dgm:pt modelId="{06BF604E-2EFE-41F4-872B-CE812E613430}" type="pres">
      <dgm:prSet presAssocID="{F7276852-F81B-4BAD-A277-3AF6D6669C4E}" presName="parentLin" presStyleCnt="0"/>
      <dgm:spPr/>
    </dgm:pt>
    <dgm:pt modelId="{E50B0A5C-E70B-4506-AEEB-2A454F5406BE}" type="pres">
      <dgm:prSet presAssocID="{F7276852-F81B-4BAD-A277-3AF6D6669C4E}" presName="parentLeftMargin" presStyleLbl="node1" presStyleIdx="9" presStyleCnt="13"/>
      <dgm:spPr/>
    </dgm:pt>
    <dgm:pt modelId="{364A1D70-60FA-4A34-A09E-1FC888A2FAB9}" type="pres">
      <dgm:prSet presAssocID="{F7276852-F81B-4BAD-A277-3AF6D6669C4E}" presName="parentText" presStyleLbl="node1" presStyleIdx="10" presStyleCnt="13" custScaleX="103350" custScaleY="222254">
        <dgm:presLayoutVars>
          <dgm:chMax val="0"/>
          <dgm:bulletEnabled val="1"/>
        </dgm:presLayoutVars>
      </dgm:prSet>
      <dgm:spPr/>
    </dgm:pt>
    <dgm:pt modelId="{B7E98F56-988B-495A-9710-FF30E395854B}" type="pres">
      <dgm:prSet presAssocID="{F7276852-F81B-4BAD-A277-3AF6D6669C4E}" presName="negativeSpace" presStyleCnt="0"/>
      <dgm:spPr/>
    </dgm:pt>
    <dgm:pt modelId="{0183C579-20E0-42E8-B24C-528BDB7D40A4}" type="pres">
      <dgm:prSet presAssocID="{F7276852-F81B-4BAD-A277-3AF6D6669C4E}" presName="childText" presStyleLbl="conFgAcc1" presStyleIdx="10" presStyleCnt="13">
        <dgm:presLayoutVars>
          <dgm:bulletEnabled val="1"/>
        </dgm:presLayoutVars>
      </dgm:prSet>
      <dgm:spPr/>
    </dgm:pt>
    <dgm:pt modelId="{34883985-969E-4103-8389-B9CDF5E6170B}" type="pres">
      <dgm:prSet presAssocID="{C2FD8704-F7F4-4431-A479-C47214BD1FD4}" presName="spaceBetweenRectangles" presStyleCnt="0"/>
      <dgm:spPr/>
    </dgm:pt>
    <dgm:pt modelId="{F878538C-9560-42BB-AF4A-EC7892ABEE09}" type="pres">
      <dgm:prSet presAssocID="{B4529E75-366D-4ED0-9DF2-4C7F99B62DC2}" presName="parentLin" presStyleCnt="0"/>
      <dgm:spPr/>
    </dgm:pt>
    <dgm:pt modelId="{D01D1895-A4D6-4A2B-8FA5-792C3F9236EA}" type="pres">
      <dgm:prSet presAssocID="{B4529E75-366D-4ED0-9DF2-4C7F99B62DC2}" presName="parentLeftMargin" presStyleLbl="node1" presStyleIdx="10" presStyleCnt="13"/>
      <dgm:spPr/>
    </dgm:pt>
    <dgm:pt modelId="{9913E18E-47F0-45A9-B004-C4614B3A651C}" type="pres">
      <dgm:prSet presAssocID="{B4529E75-366D-4ED0-9DF2-4C7F99B62DC2}" presName="parentText" presStyleLbl="node1" presStyleIdx="11" presStyleCnt="13">
        <dgm:presLayoutVars>
          <dgm:chMax val="0"/>
          <dgm:bulletEnabled val="1"/>
        </dgm:presLayoutVars>
      </dgm:prSet>
      <dgm:spPr/>
    </dgm:pt>
    <dgm:pt modelId="{54507EC5-C2DE-4C0A-9B40-0A3A12F3CC7C}" type="pres">
      <dgm:prSet presAssocID="{B4529E75-366D-4ED0-9DF2-4C7F99B62DC2}" presName="negativeSpace" presStyleCnt="0"/>
      <dgm:spPr/>
    </dgm:pt>
    <dgm:pt modelId="{24799B16-5D9C-4300-9BD4-8227A53FEA41}" type="pres">
      <dgm:prSet presAssocID="{B4529E75-366D-4ED0-9DF2-4C7F99B62DC2}" presName="childText" presStyleLbl="conFgAcc1" presStyleIdx="11" presStyleCnt="13">
        <dgm:presLayoutVars>
          <dgm:bulletEnabled val="1"/>
        </dgm:presLayoutVars>
      </dgm:prSet>
      <dgm:spPr/>
    </dgm:pt>
    <dgm:pt modelId="{B58C30A0-0702-44E2-9202-A54BACE921F7}" type="pres">
      <dgm:prSet presAssocID="{1581A5A5-8E8E-45A1-8C0A-B174AB38248A}" presName="spaceBetweenRectangles" presStyleCnt="0"/>
      <dgm:spPr/>
    </dgm:pt>
    <dgm:pt modelId="{7A04D617-B835-4AC0-925A-C805C5DC5EE8}" type="pres">
      <dgm:prSet presAssocID="{E01D99A8-1CE5-4953-8E83-54DB9E25ADC3}" presName="parentLin" presStyleCnt="0"/>
      <dgm:spPr/>
    </dgm:pt>
    <dgm:pt modelId="{C033938E-CA5E-4F51-A6CB-55E5B66252B3}" type="pres">
      <dgm:prSet presAssocID="{E01D99A8-1CE5-4953-8E83-54DB9E25ADC3}" presName="parentLeftMargin" presStyleLbl="node1" presStyleIdx="11" presStyleCnt="13"/>
      <dgm:spPr/>
    </dgm:pt>
    <dgm:pt modelId="{912E7FB8-5041-486C-A863-6FC466F01249}" type="pres">
      <dgm:prSet presAssocID="{E01D99A8-1CE5-4953-8E83-54DB9E25ADC3}" presName="parentText" presStyleLbl="node1" presStyleIdx="12" presStyleCnt="13" custScaleY="211362">
        <dgm:presLayoutVars>
          <dgm:chMax val="0"/>
          <dgm:bulletEnabled val="1"/>
        </dgm:presLayoutVars>
      </dgm:prSet>
      <dgm:spPr/>
    </dgm:pt>
    <dgm:pt modelId="{5F6937D6-2972-4986-A870-9E733AD85983}" type="pres">
      <dgm:prSet presAssocID="{E01D99A8-1CE5-4953-8E83-54DB9E25ADC3}" presName="negativeSpace" presStyleCnt="0"/>
      <dgm:spPr/>
    </dgm:pt>
    <dgm:pt modelId="{B363D6C7-BBD0-4E29-834D-70EFD05F9EAA}" type="pres">
      <dgm:prSet presAssocID="{E01D99A8-1CE5-4953-8E83-54DB9E25ADC3}" presName="childText" presStyleLbl="conFgAcc1" presStyleIdx="12" presStyleCnt="13">
        <dgm:presLayoutVars>
          <dgm:bulletEnabled val="1"/>
        </dgm:presLayoutVars>
      </dgm:prSet>
      <dgm:spPr/>
    </dgm:pt>
  </dgm:ptLst>
  <dgm:cxnLst>
    <dgm:cxn modelId="{AD2E5549-5307-4C45-8FF6-458B55B1B2CA}" srcId="{63D00472-7B6B-4E0B-AEA0-FB00B961F3BE}" destId="{D2FE95FF-014E-4326-8DA7-3A810059EECE}" srcOrd="1" destOrd="0" parTransId="{6DDAC6F8-92E9-4D50-B104-ABBA85BC8783}" sibTransId="{903D19FF-C873-49A5-96C8-5DCA7DAACBB5}"/>
    <dgm:cxn modelId="{AE854860-916C-43FF-A48E-308B9F15690A}" type="presOf" srcId="{3C3101AF-EF0C-4A5F-9F04-F1F5ED2D3F1E}" destId="{F0019E7B-FCE1-40FC-AFD7-69B11C407E91}" srcOrd="0" destOrd="0" presId="urn:microsoft.com/office/officeart/2005/8/layout/list1"/>
    <dgm:cxn modelId="{06C93184-94FC-4DEC-9CF5-0154FE3EA724}" srcId="{63D00472-7B6B-4E0B-AEA0-FB00B961F3BE}" destId="{80970718-F9F4-4108-8E7C-9A67071F193C}" srcOrd="2" destOrd="0" parTransId="{86CA076F-960B-46D5-B493-73E96A2C67C4}" sibTransId="{E22DE38F-7246-409E-B9D8-FD27532DD703}"/>
    <dgm:cxn modelId="{5402C27E-EF21-47DE-8872-531666DD722F}" type="presOf" srcId="{BD62F007-EC97-45BF-B844-B0D0767B736F}" destId="{9C19ABC7-72D6-42AD-A18D-ACF8B9B49C7F}" srcOrd="1" destOrd="0" presId="urn:microsoft.com/office/officeart/2005/8/layout/list1"/>
    <dgm:cxn modelId="{E3D2A524-B5AF-46F3-8796-56B31EE59692}" type="presOf" srcId="{D2FE95FF-014E-4326-8DA7-3A810059EECE}" destId="{B0AACC8B-BA4F-45C2-8B96-8017233D635A}" srcOrd="1" destOrd="0" presId="urn:microsoft.com/office/officeart/2005/8/layout/list1"/>
    <dgm:cxn modelId="{55F598FD-1881-460B-9329-A2A41F033545}" type="presOf" srcId="{50E50223-9339-458F-9463-42989EC01EEC}" destId="{9458EADE-8A1B-441E-B3E6-BD37404A90F2}" srcOrd="0" destOrd="0" presId="urn:microsoft.com/office/officeart/2005/8/layout/list1"/>
    <dgm:cxn modelId="{67A69ED1-1B5A-4345-B7BF-69896DE40299}" type="presOf" srcId="{F7276852-F81B-4BAD-A277-3AF6D6669C4E}" destId="{E50B0A5C-E70B-4506-AEEB-2A454F5406BE}" srcOrd="0" destOrd="0" presId="urn:microsoft.com/office/officeart/2005/8/layout/list1"/>
    <dgm:cxn modelId="{CD10E39B-5150-47F4-9B3F-D1931E22358C}" type="presOf" srcId="{9BB4D028-03CE-4C7D-8791-C9A7836B9A6D}" destId="{6E5EC58C-734E-40E9-BA53-127578D29A7E}" srcOrd="0" destOrd="0" presId="urn:microsoft.com/office/officeart/2005/8/layout/list1"/>
    <dgm:cxn modelId="{962286AC-1EFB-4AFF-9D70-549D917200B6}" type="presOf" srcId="{20CFC6C3-AA74-4C15-A753-AD6D08CC289B}" destId="{555BF635-1BEC-4061-8FD0-C6900B28CA10}" srcOrd="1" destOrd="0" presId="urn:microsoft.com/office/officeart/2005/8/layout/list1"/>
    <dgm:cxn modelId="{16F81D56-A3C9-4067-B51D-2A759570E0E0}" srcId="{63D00472-7B6B-4E0B-AEA0-FB00B961F3BE}" destId="{9BB4D028-03CE-4C7D-8791-C9A7836B9A6D}" srcOrd="9" destOrd="0" parTransId="{CBE661F7-A0F4-4D90-94CC-BACDA339B188}" sibTransId="{465A23D8-CF81-4CB9-9BB3-D8694E893488}"/>
    <dgm:cxn modelId="{F16B70B2-6F1E-468C-AEDD-C9386AAB556D}" type="presOf" srcId="{F7276852-F81B-4BAD-A277-3AF6D6669C4E}" destId="{364A1D70-60FA-4A34-A09E-1FC888A2FAB9}" srcOrd="1" destOrd="0" presId="urn:microsoft.com/office/officeart/2005/8/layout/list1"/>
    <dgm:cxn modelId="{C62A88BF-795B-4D0F-8166-A13C2055F6B2}" type="presOf" srcId="{B4529E75-366D-4ED0-9DF2-4C7F99B62DC2}" destId="{9913E18E-47F0-45A9-B004-C4614B3A651C}" srcOrd="1" destOrd="0" presId="urn:microsoft.com/office/officeart/2005/8/layout/list1"/>
    <dgm:cxn modelId="{7578F95A-3046-4774-82DB-0AC6AFB1C51A}" srcId="{63D00472-7B6B-4E0B-AEA0-FB00B961F3BE}" destId="{2C4092A3-9A35-4D2C-B381-38D383254666}" srcOrd="0" destOrd="0" parTransId="{C027F1CC-6F8E-4236-ADB7-F57B3E0B510D}" sibTransId="{4C7D7DE1-C63C-46E4-BB8A-764CA85E1BBA}"/>
    <dgm:cxn modelId="{E57A7FA5-58C6-4EA9-B14D-7F468116144E}" srcId="{63D00472-7B6B-4E0B-AEA0-FB00B961F3BE}" destId="{50E50223-9339-458F-9463-42989EC01EEC}" srcOrd="5" destOrd="0" parTransId="{D67D630A-66BE-4431-8A00-6750E50C7922}" sibTransId="{1F6DA482-CC42-4561-A050-8FDE73D9A082}"/>
    <dgm:cxn modelId="{04773F98-BA32-466F-A475-49B170EE6979}" srcId="{63D00472-7B6B-4E0B-AEA0-FB00B961F3BE}" destId="{E01D99A8-1CE5-4953-8E83-54DB9E25ADC3}" srcOrd="12" destOrd="0" parTransId="{D05149D1-89D3-454B-9516-4EF0CE344DC3}" sibTransId="{36F3989D-8836-47ED-832A-089B5F0680D8}"/>
    <dgm:cxn modelId="{B390BDD4-1D85-4D85-B564-B4B094D67E19}" srcId="{63D00472-7B6B-4E0B-AEA0-FB00B961F3BE}" destId="{3C3101AF-EF0C-4A5F-9F04-F1F5ED2D3F1E}" srcOrd="6" destOrd="0" parTransId="{4AB8875F-E24A-4724-A0E7-39B00EB63818}" sibTransId="{65C78E64-D0F4-4F2E-A3A2-EE96A11A1DEC}"/>
    <dgm:cxn modelId="{2BE8EE3E-1D7C-491F-BDBF-3381637B28AC}" type="presOf" srcId="{E01D99A8-1CE5-4953-8E83-54DB9E25ADC3}" destId="{912E7FB8-5041-486C-A863-6FC466F01249}" srcOrd="1" destOrd="0" presId="urn:microsoft.com/office/officeart/2005/8/layout/list1"/>
    <dgm:cxn modelId="{7432881C-E36F-4797-A335-F11B17AD004B}" type="presOf" srcId="{44C85C63-1B7D-41A7-A7B0-DA09643A17C9}" destId="{0CBD2860-2D9E-4012-96A0-6A1D78E0F93E}" srcOrd="0" destOrd="0" presId="urn:microsoft.com/office/officeart/2005/8/layout/list1"/>
    <dgm:cxn modelId="{6B4B3F17-E74F-4761-AB74-DF1E5C6AAF6B}" type="presOf" srcId="{3C3101AF-EF0C-4A5F-9F04-F1F5ED2D3F1E}" destId="{73B5B468-0FA2-45B4-AB8F-AEEA8EDF28D1}" srcOrd="1" destOrd="0" presId="urn:microsoft.com/office/officeart/2005/8/layout/list1"/>
    <dgm:cxn modelId="{5BE78513-9247-447E-B23D-F04B45F1C73E}" type="presOf" srcId="{9BB4D028-03CE-4C7D-8791-C9A7836B9A6D}" destId="{4CA4E2FE-52F6-4D71-9696-1433B050ADE5}" srcOrd="1" destOrd="0" presId="urn:microsoft.com/office/officeart/2005/8/layout/list1"/>
    <dgm:cxn modelId="{DA55FA0D-81F8-4C14-9CC7-05AACDFF203C}" srcId="{63D00472-7B6B-4E0B-AEA0-FB00B961F3BE}" destId="{B4529E75-366D-4ED0-9DF2-4C7F99B62DC2}" srcOrd="11" destOrd="0" parTransId="{86315F91-7871-4EFC-A4B2-E96A33EB3097}" sibTransId="{1581A5A5-8E8E-45A1-8C0A-B174AB38248A}"/>
    <dgm:cxn modelId="{516C84CA-3A0B-4FAE-8385-72EC283DC130}" srcId="{63D00472-7B6B-4E0B-AEA0-FB00B961F3BE}" destId="{20CFC6C3-AA74-4C15-A753-AD6D08CC289B}" srcOrd="4" destOrd="0" parTransId="{4C6B1F61-07E0-43F1-9755-6612CB0CF18B}" sibTransId="{FC634334-822C-4B15-963B-B3C87A9C42ED}"/>
    <dgm:cxn modelId="{8477D6B5-E834-46BB-BCEB-EA3EDAE970EC}" type="presOf" srcId="{B4529E75-366D-4ED0-9DF2-4C7F99B62DC2}" destId="{D01D1895-A4D6-4A2B-8FA5-792C3F9236EA}" srcOrd="0" destOrd="0" presId="urn:microsoft.com/office/officeart/2005/8/layout/list1"/>
    <dgm:cxn modelId="{5A1C9721-F078-4C1A-97C9-BE8EBC419C9C}" type="presOf" srcId="{2C4092A3-9A35-4D2C-B381-38D383254666}" destId="{C391B44B-DA13-4ADF-9C70-DD6FD56E30F1}" srcOrd="1" destOrd="0" presId="urn:microsoft.com/office/officeart/2005/8/layout/list1"/>
    <dgm:cxn modelId="{716AF0F0-9BBC-42AD-9721-BCEEACAF6A23}" type="presOf" srcId="{3FD2F066-D3C0-4C92-8E95-B10DDC0357E8}" destId="{68998713-92C2-461C-B5B3-684E52034B74}" srcOrd="0" destOrd="0" presId="urn:microsoft.com/office/officeart/2005/8/layout/list1"/>
    <dgm:cxn modelId="{D5F4F91B-21C8-49FD-A655-22F4C40D3895}" srcId="{63D00472-7B6B-4E0B-AEA0-FB00B961F3BE}" destId="{44C85C63-1B7D-41A7-A7B0-DA09643A17C9}" srcOrd="3" destOrd="0" parTransId="{B199C4CB-174A-4736-978A-225D607122B8}" sibTransId="{01850AEC-FD7A-4D6A-B5A0-97BF56F04512}"/>
    <dgm:cxn modelId="{46AAD92D-13C4-4170-880D-F8C7FAA00393}" type="presOf" srcId="{80970718-F9F4-4108-8E7C-9A67071F193C}" destId="{A07DE4A9-2700-460E-B264-93504AA50285}" srcOrd="0" destOrd="0" presId="urn:microsoft.com/office/officeart/2005/8/layout/list1"/>
    <dgm:cxn modelId="{5EB9B8AB-5923-40B6-B10F-22109348B6FD}" type="presOf" srcId="{3FD2F066-D3C0-4C92-8E95-B10DDC0357E8}" destId="{14E2FAA2-6F61-4BF3-B02D-317D087DAC14}" srcOrd="1" destOrd="0" presId="urn:microsoft.com/office/officeart/2005/8/layout/list1"/>
    <dgm:cxn modelId="{DCAD5B0F-9176-478C-9A1B-D329E60D0E16}" type="presOf" srcId="{80970718-F9F4-4108-8E7C-9A67071F193C}" destId="{080BED3A-D0B8-4D10-AAC0-F8FA3D1642D8}" srcOrd="1" destOrd="0" presId="urn:microsoft.com/office/officeart/2005/8/layout/list1"/>
    <dgm:cxn modelId="{733E443C-1EFB-447E-BBB6-94D43ED54870}" srcId="{63D00472-7B6B-4E0B-AEA0-FB00B961F3BE}" destId="{F7276852-F81B-4BAD-A277-3AF6D6669C4E}" srcOrd="10" destOrd="0" parTransId="{BC8BE4E9-80B8-4E68-AAEB-D94F15A8DA52}" sibTransId="{C2FD8704-F7F4-4431-A479-C47214BD1FD4}"/>
    <dgm:cxn modelId="{1DDCB849-5B72-4CC8-85B2-BEF77A7ADC8D}" type="presOf" srcId="{E01D99A8-1CE5-4953-8E83-54DB9E25ADC3}" destId="{C033938E-CA5E-4F51-A6CB-55E5B66252B3}" srcOrd="0" destOrd="0" presId="urn:microsoft.com/office/officeart/2005/8/layout/list1"/>
    <dgm:cxn modelId="{0F4C6F5D-3D28-4DA6-B04C-5CA653692481}" type="presOf" srcId="{20CFC6C3-AA74-4C15-A753-AD6D08CC289B}" destId="{B7AC94F3-D098-48A9-BC9D-B22D293DA933}" srcOrd="0" destOrd="0" presId="urn:microsoft.com/office/officeart/2005/8/layout/list1"/>
    <dgm:cxn modelId="{746E6D6D-894B-4233-AF35-D8D23772F1E8}" srcId="{63D00472-7B6B-4E0B-AEA0-FB00B961F3BE}" destId="{3FD2F066-D3C0-4C92-8E95-B10DDC0357E8}" srcOrd="8" destOrd="0" parTransId="{AB2CDA50-723E-4E64-94C5-ECC81EB2DED0}" sibTransId="{23EF2D4D-0C1C-4109-8A7B-C665564C558D}"/>
    <dgm:cxn modelId="{A05A0307-CA32-4023-A69A-EB0C8237B86A}" type="presOf" srcId="{50E50223-9339-458F-9463-42989EC01EEC}" destId="{C7C35DE5-0A49-4235-B1DD-DBDE47BF6316}" srcOrd="1" destOrd="0" presId="urn:microsoft.com/office/officeart/2005/8/layout/list1"/>
    <dgm:cxn modelId="{CF297FDF-F93D-4AEC-838A-050B096B6755}" type="presOf" srcId="{D2FE95FF-014E-4326-8DA7-3A810059EECE}" destId="{C506E84F-038D-405F-B104-C967D2D13976}" srcOrd="0" destOrd="0" presId="urn:microsoft.com/office/officeart/2005/8/layout/list1"/>
    <dgm:cxn modelId="{38874CD2-AB6A-414C-9BAC-0434A0B2679D}" type="presOf" srcId="{63D00472-7B6B-4E0B-AEA0-FB00B961F3BE}" destId="{CF481B1E-E1CD-4580-8E66-347D6C9013A3}" srcOrd="0" destOrd="0" presId="urn:microsoft.com/office/officeart/2005/8/layout/list1"/>
    <dgm:cxn modelId="{05FB37DD-CB32-4630-B75F-01237DCF2B6F}" type="presOf" srcId="{44C85C63-1B7D-41A7-A7B0-DA09643A17C9}" destId="{D0E92F94-192D-4437-B165-74FB2D40DACB}" srcOrd="1" destOrd="0" presId="urn:microsoft.com/office/officeart/2005/8/layout/list1"/>
    <dgm:cxn modelId="{965CD664-7E06-4016-8DD1-2BA4F046D858}" srcId="{63D00472-7B6B-4E0B-AEA0-FB00B961F3BE}" destId="{BD62F007-EC97-45BF-B844-B0D0767B736F}" srcOrd="7" destOrd="0" parTransId="{F1C9637B-073E-4790-9E2F-23D092B20C73}" sibTransId="{A43B4EB6-5351-4D34-8EBE-86BB0281DC2A}"/>
    <dgm:cxn modelId="{E94FAFB9-994A-461B-B855-3771B4B822F4}" type="presOf" srcId="{2C4092A3-9A35-4D2C-B381-38D383254666}" destId="{75CDE8F3-F4D9-4816-95CB-6CC544FD7CDD}" srcOrd="0" destOrd="0" presId="urn:microsoft.com/office/officeart/2005/8/layout/list1"/>
    <dgm:cxn modelId="{E9E803C8-39D2-4628-876F-EE93906581C7}" type="presOf" srcId="{BD62F007-EC97-45BF-B844-B0D0767B736F}" destId="{2F4AFCEB-90E2-4ED4-A94C-2B396972B5F0}" srcOrd="0" destOrd="0" presId="urn:microsoft.com/office/officeart/2005/8/layout/list1"/>
    <dgm:cxn modelId="{F0D31FF1-5E17-4D98-B029-B4B8F595EA49}" type="presParOf" srcId="{CF481B1E-E1CD-4580-8E66-347D6C9013A3}" destId="{0322E62A-BA0C-4B59-9F97-9C7B179E118B}" srcOrd="0" destOrd="0" presId="urn:microsoft.com/office/officeart/2005/8/layout/list1"/>
    <dgm:cxn modelId="{A256EC09-8A0F-4FD8-B7EB-F4EBFAE4424C}" type="presParOf" srcId="{0322E62A-BA0C-4B59-9F97-9C7B179E118B}" destId="{75CDE8F3-F4D9-4816-95CB-6CC544FD7CDD}" srcOrd="0" destOrd="0" presId="urn:microsoft.com/office/officeart/2005/8/layout/list1"/>
    <dgm:cxn modelId="{6D32AEA1-EFC3-447B-B918-FE6B98CA9A15}" type="presParOf" srcId="{0322E62A-BA0C-4B59-9F97-9C7B179E118B}" destId="{C391B44B-DA13-4ADF-9C70-DD6FD56E30F1}" srcOrd="1" destOrd="0" presId="urn:microsoft.com/office/officeart/2005/8/layout/list1"/>
    <dgm:cxn modelId="{36577364-349A-4308-9383-543703B8BB7F}" type="presParOf" srcId="{CF481B1E-E1CD-4580-8E66-347D6C9013A3}" destId="{BFD2ED7E-6767-45D2-B9EE-6E70533AABD4}" srcOrd="1" destOrd="0" presId="urn:microsoft.com/office/officeart/2005/8/layout/list1"/>
    <dgm:cxn modelId="{D252685A-9ACB-4C09-AEFB-BAE0DD59613E}" type="presParOf" srcId="{CF481B1E-E1CD-4580-8E66-347D6C9013A3}" destId="{61ABD6EF-1D65-4C08-83CD-8F5B9D3AC730}" srcOrd="2" destOrd="0" presId="urn:microsoft.com/office/officeart/2005/8/layout/list1"/>
    <dgm:cxn modelId="{C42A9896-56C5-4211-B686-B660CDE6434F}" type="presParOf" srcId="{CF481B1E-E1CD-4580-8E66-347D6C9013A3}" destId="{5079AC0B-B1FE-495D-8905-40617D75D310}" srcOrd="3" destOrd="0" presId="urn:microsoft.com/office/officeart/2005/8/layout/list1"/>
    <dgm:cxn modelId="{F2840E45-DD42-4FB3-8F03-5FCF738EC581}" type="presParOf" srcId="{CF481B1E-E1CD-4580-8E66-347D6C9013A3}" destId="{9393B019-5CBD-4B64-8661-C82DE3354209}" srcOrd="4" destOrd="0" presId="urn:microsoft.com/office/officeart/2005/8/layout/list1"/>
    <dgm:cxn modelId="{B72B88C7-EADF-4AED-A515-D0D30F3458C4}" type="presParOf" srcId="{9393B019-5CBD-4B64-8661-C82DE3354209}" destId="{C506E84F-038D-405F-B104-C967D2D13976}" srcOrd="0" destOrd="0" presId="urn:microsoft.com/office/officeart/2005/8/layout/list1"/>
    <dgm:cxn modelId="{79303159-7575-45E4-9BEF-B453393AE618}" type="presParOf" srcId="{9393B019-5CBD-4B64-8661-C82DE3354209}" destId="{B0AACC8B-BA4F-45C2-8B96-8017233D635A}" srcOrd="1" destOrd="0" presId="urn:microsoft.com/office/officeart/2005/8/layout/list1"/>
    <dgm:cxn modelId="{42EFD60D-826D-44C6-B037-D8FA4B61CAAE}" type="presParOf" srcId="{CF481B1E-E1CD-4580-8E66-347D6C9013A3}" destId="{C680DF02-7BF4-4691-904A-41CEF3A43101}" srcOrd="5" destOrd="0" presId="urn:microsoft.com/office/officeart/2005/8/layout/list1"/>
    <dgm:cxn modelId="{4926438F-D233-4314-B2BA-BA777F819BE5}" type="presParOf" srcId="{CF481B1E-E1CD-4580-8E66-347D6C9013A3}" destId="{05911502-1E15-452A-B6E4-209B66782701}" srcOrd="6" destOrd="0" presId="urn:microsoft.com/office/officeart/2005/8/layout/list1"/>
    <dgm:cxn modelId="{81224720-9E15-4FD8-997B-122EF621CC64}" type="presParOf" srcId="{CF481B1E-E1CD-4580-8E66-347D6C9013A3}" destId="{985FC543-E4E6-47E4-ACDC-188B7D72F7AF}" srcOrd="7" destOrd="0" presId="urn:microsoft.com/office/officeart/2005/8/layout/list1"/>
    <dgm:cxn modelId="{5BBFAB36-83B9-4E4B-8FF1-0AB70FD4806F}" type="presParOf" srcId="{CF481B1E-E1CD-4580-8E66-347D6C9013A3}" destId="{AF012800-677E-4ADE-A97C-6B27363AA584}" srcOrd="8" destOrd="0" presId="urn:microsoft.com/office/officeart/2005/8/layout/list1"/>
    <dgm:cxn modelId="{514323BA-9146-4A88-B1BD-7E91D053E494}" type="presParOf" srcId="{AF012800-677E-4ADE-A97C-6B27363AA584}" destId="{A07DE4A9-2700-460E-B264-93504AA50285}" srcOrd="0" destOrd="0" presId="urn:microsoft.com/office/officeart/2005/8/layout/list1"/>
    <dgm:cxn modelId="{595E5B1D-B2BA-4B49-8FBA-6486C8CA4550}" type="presParOf" srcId="{AF012800-677E-4ADE-A97C-6B27363AA584}" destId="{080BED3A-D0B8-4D10-AAC0-F8FA3D1642D8}" srcOrd="1" destOrd="0" presId="urn:microsoft.com/office/officeart/2005/8/layout/list1"/>
    <dgm:cxn modelId="{A3D0D4EE-9F3D-4D89-94AE-655DB75C16FD}" type="presParOf" srcId="{CF481B1E-E1CD-4580-8E66-347D6C9013A3}" destId="{F0423990-20C4-4985-9ECB-B5E00AC2F525}" srcOrd="9" destOrd="0" presId="urn:microsoft.com/office/officeart/2005/8/layout/list1"/>
    <dgm:cxn modelId="{33A8C6D4-55BB-4E30-9D4F-A9171FD15971}" type="presParOf" srcId="{CF481B1E-E1CD-4580-8E66-347D6C9013A3}" destId="{453070EF-346D-47FD-9ADD-F14F78D6BA81}" srcOrd="10" destOrd="0" presId="urn:microsoft.com/office/officeart/2005/8/layout/list1"/>
    <dgm:cxn modelId="{374298DC-02D7-49A9-B8BF-B8F9F8C3A308}" type="presParOf" srcId="{CF481B1E-E1CD-4580-8E66-347D6C9013A3}" destId="{3195DCF7-85E8-4849-BA35-A64F6E7A006C}" srcOrd="11" destOrd="0" presId="urn:microsoft.com/office/officeart/2005/8/layout/list1"/>
    <dgm:cxn modelId="{FB6A86CB-EA8D-4794-B5CE-80441852F632}" type="presParOf" srcId="{CF481B1E-E1CD-4580-8E66-347D6C9013A3}" destId="{16E7AD22-4289-4577-B6DF-DB7FC639969A}" srcOrd="12" destOrd="0" presId="urn:microsoft.com/office/officeart/2005/8/layout/list1"/>
    <dgm:cxn modelId="{8FC2F236-8450-4EA4-A83A-9EF43FCEF626}" type="presParOf" srcId="{16E7AD22-4289-4577-B6DF-DB7FC639969A}" destId="{0CBD2860-2D9E-4012-96A0-6A1D78E0F93E}" srcOrd="0" destOrd="0" presId="urn:microsoft.com/office/officeart/2005/8/layout/list1"/>
    <dgm:cxn modelId="{A2196385-1A4F-4F4B-B1AA-96CB3FAC1D96}" type="presParOf" srcId="{16E7AD22-4289-4577-B6DF-DB7FC639969A}" destId="{D0E92F94-192D-4437-B165-74FB2D40DACB}" srcOrd="1" destOrd="0" presId="urn:microsoft.com/office/officeart/2005/8/layout/list1"/>
    <dgm:cxn modelId="{96CBFC26-9C49-4C46-A20F-0B941583ADB1}" type="presParOf" srcId="{CF481B1E-E1CD-4580-8E66-347D6C9013A3}" destId="{3C2A19E4-E413-442B-A3FE-395906F3ACA9}" srcOrd="13" destOrd="0" presId="urn:microsoft.com/office/officeart/2005/8/layout/list1"/>
    <dgm:cxn modelId="{0418BC2E-3368-42DB-AEF9-1A5F39E9076F}" type="presParOf" srcId="{CF481B1E-E1CD-4580-8E66-347D6C9013A3}" destId="{FAEC90D0-1A4E-4D53-BB28-8BB2D152DE35}" srcOrd="14" destOrd="0" presId="urn:microsoft.com/office/officeart/2005/8/layout/list1"/>
    <dgm:cxn modelId="{DF3B93CB-6885-449A-9145-9D9C94F33BA0}" type="presParOf" srcId="{CF481B1E-E1CD-4580-8E66-347D6C9013A3}" destId="{490343A9-7E52-4133-AC4F-144F3CDB055A}" srcOrd="15" destOrd="0" presId="urn:microsoft.com/office/officeart/2005/8/layout/list1"/>
    <dgm:cxn modelId="{6FB65FA2-DF28-4AE2-91C6-5EE2AF562364}" type="presParOf" srcId="{CF481B1E-E1CD-4580-8E66-347D6C9013A3}" destId="{7CE8E9EF-87DB-4C69-8D6C-77BEF74579BC}" srcOrd="16" destOrd="0" presId="urn:microsoft.com/office/officeart/2005/8/layout/list1"/>
    <dgm:cxn modelId="{6651788A-C17D-4A87-A17D-4E296F02ACC8}" type="presParOf" srcId="{7CE8E9EF-87DB-4C69-8D6C-77BEF74579BC}" destId="{B7AC94F3-D098-48A9-BC9D-B22D293DA933}" srcOrd="0" destOrd="0" presId="urn:microsoft.com/office/officeart/2005/8/layout/list1"/>
    <dgm:cxn modelId="{E6D46F04-CCE5-4CF1-ADB8-073C92BF7086}" type="presParOf" srcId="{7CE8E9EF-87DB-4C69-8D6C-77BEF74579BC}" destId="{555BF635-1BEC-4061-8FD0-C6900B28CA10}" srcOrd="1" destOrd="0" presId="urn:microsoft.com/office/officeart/2005/8/layout/list1"/>
    <dgm:cxn modelId="{E047182C-71D6-4041-AB86-86C955F5A226}" type="presParOf" srcId="{CF481B1E-E1CD-4580-8E66-347D6C9013A3}" destId="{9D2B957F-679D-4537-961D-37761CB438EC}" srcOrd="17" destOrd="0" presId="urn:microsoft.com/office/officeart/2005/8/layout/list1"/>
    <dgm:cxn modelId="{A7E64DE9-05BE-45C2-B52F-7858E1D646C7}" type="presParOf" srcId="{CF481B1E-E1CD-4580-8E66-347D6C9013A3}" destId="{92B9E5FF-56B6-4329-BBA3-82FFA4176BEE}" srcOrd="18" destOrd="0" presId="urn:microsoft.com/office/officeart/2005/8/layout/list1"/>
    <dgm:cxn modelId="{6B635778-6023-43AC-8970-EAEEA66383CA}" type="presParOf" srcId="{CF481B1E-E1CD-4580-8E66-347D6C9013A3}" destId="{37C48AF1-3838-4978-8D1D-2A9B90FC51D9}" srcOrd="19" destOrd="0" presId="urn:microsoft.com/office/officeart/2005/8/layout/list1"/>
    <dgm:cxn modelId="{FF055244-7FAE-49CB-A8F0-81CC3AEA1717}" type="presParOf" srcId="{CF481B1E-E1CD-4580-8E66-347D6C9013A3}" destId="{A0811983-75A2-4E2B-93E1-1CA8CA7183EB}" srcOrd="20" destOrd="0" presId="urn:microsoft.com/office/officeart/2005/8/layout/list1"/>
    <dgm:cxn modelId="{0CF3596D-E5BE-484D-8E1B-96F4AA886421}" type="presParOf" srcId="{A0811983-75A2-4E2B-93E1-1CA8CA7183EB}" destId="{9458EADE-8A1B-441E-B3E6-BD37404A90F2}" srcOrd="0" destOrd="0" presId="urn:microsoft.com/office/officeart/2005/8/layout/list1"/>
    <dgm:cxn modelId="{BC6878A1-1F42-4BCA-A1A9-A99606814626}" type="presParOf" srcId="{A0811983-75A2-4E2B-93E1-1CA8CA7183EB}" destId="{C7C35DE5-0A49-4235-B1DD-DBDE47BF6316}" srcOrd="1" destOrd="0" presId="urn:microsoft.com/office/officeart/2005/8/layout/list1"/>
    <dgm:cxn modelId="{E5E4DD30-8F73-4F16-85FB-50824B235ABD}" type="presParOf" srcId="{CF481B1E-E1CD-4580-8E66-347D6C9013A3}" destId="{6504BD03-7B96-468B-AD97-B4CF923F6A49}" srcOrd="21" destOrd="0" presId="urn:microsoft.com/office/officeart/2005/8/layout/list1"/>
    <dgm:cxn modelId="{38C73CE6-F84B-42F9-A77E-124366B51882}" type="presParOf" srcId="{CF481B1E-E1CD-4580-8E66-347D6C9013A3}" destId="{E52C6994-D792-4B26-B524-198990DEA50C}" srcOrd="22" destOrd="0" presId="urn:microsoft.com/office/officeart/2005/8/layout/list1"/>
    <dgm:cxn modelId="{39F85B7B-D914-42E3-B5F1-B0403EFF5D91}" type="presParOf" srcId="{CF481B1E-E1CD-4580-8E66-347D6C9013A3}" destId="{49BE1FBB-9A2D-47BA-885E-E180458E83C7}" srcOrd="23" destOrd="0" presId="urn:microsoft.com/office/officeart/2005/8/layout/list1"/>
    <dgm:cxn modelId="{AEF37AB6-E67D-4B6B-9989-53B5D004D15B}" type="presParOf" srcId="{CF481B1E-E1CD-4580-8E66-347D6C9013A3}" destId="{2DF0DBA9-08ED-40C1-9A99-732810EA00BC}" srcOrd="24" destOrd="0" presId="urn:microsoft.com/office/officeart/2005/8/layout/list1"/>
    <dgm:cxn modelId="{B9923477-3BD3-4817-BB63-C447AFA8946A}" type="presParOf" srcId="{2DF0DBA9-08ED-40C1-9A99-732810EA00BC}" destId="{F0019E7B-FCE1-40FC-AFD7-69B11C407E91}" srcOrd="0" destOrd="0" presId="urn:microsoft.com/office/officeart/2005/8/layout/list1"/>
    <dgm:cxn modelId="{E7F92501-E66F-4EBE-8617-A083494CEE7E}" type="presParOf" srcId="{2DF0DBA9-08ED-40C1-9A99-732810EA00BC}" destId="{73B5B468-0FA2-45B4-AB8F-AEEA8EDF28D1}" srcOrd="1" destOrd="0" presId="urn:microsoft.com/office/officeart/2005/8/layout/list1"/>
    <dgm:cxn modelId="{3E36D179-4D1D-4447-8E0D-9F8E95E146E0}" type="presParOf" srcId="{CF481B1E-E1CD-4580-8E66-347D6C9013A3}" destId="{FB5C1C3B-C69B-4463-8F8E-862A522E3D2C}" srcOrd="25" destOrd="0" presId="urn:microsoft.com/office/officeart/2005/8/layout/list1"/>
    <dgm:cxn modelId="{233BB87B-BD9A-4F1E-9AD6-503F7A33C7B5}" type="presParOf" srcId="{CF481B1E-E1CD-4580-8E66-347D6C9013A3}" destId="{F1DFC67E-CD23-4431-85FA-D733CAB1AD76}" srcOrd="26" destOrd="0" presId="urn:microsoft.com/office/officeart/2005/8/layout/list1"/>
    <dgm:cxn modelId="{F09C42B5-4224-43AE-9C90-E688DE692D10}" type="presParOf" srcId="{CF481B1E-E1CD-4580-8E66-347D6C9013A3}" destId="{78B0459D-4195-4B66-A277-A528D02ED2FC}" srcOrd="27" destOrd="0" presId="urn:microsoft.com/office/officeart/2005/8/layout/list1"/>
    <dgm:cxn modelId="{38E64FB4-C9F4-4D25-BBE7-61598D2F817D}" type="presParOf" srcId="{CF481B1E-E1CD-4580-8E66-347D6C9013A3}" destId="{E24D9CE2-03BA-4D7D-9E86-05B29E3AF4B0}" srcOrd="28" destOrd="0" presId="urn:microsoft.com/office/officeart/2005/8/layout/list1"/>
    <dgm:cxn modelId="{D40B8CA2-118D-41B6-93CE-EFDC4708DCD7}" type="presParOf" srcId="{E24D9CE2-03BA-4D7D-9E86-05B29E3AF4B0}" destId="{2F4AFCEB-90E2-4ED4-A94C-2B396972B5F0}" srcOrd="0" destOrd="0" presId="urn:microsoft.com/office/officeart/2005/8/layout/list1"/>
    <dgm:cxn modelId="{2CAF8254-2592-48A9-90EB-D32C8717C88A}" type="presParOf" srcId="{E24D9CE2-03BA-4D7D-9E86-05B29E3AF4B0}" destId="{9C19ABC7-72D6-42AD-A18D-ACF8B9B49C7F}" srcOrd="1" destOrd="0" presId="urn:microsoft.com/office/officeart/2005/8/layout/list1"/>
    <dgm:cxn modelId="{6F1A15BF-8952-4B7B-8568-8E3F633F32AD}" type="presParOf" srcId="{CF481B1E-E1CD-4580-8E66-347D6C9013A3}" destId="{7EA0128A-EF9A-44B5-8145-33133F651364}" srcOrd="29" destOrd="0" presId="urn:microsoft.com/office/officeart/2005/8/layout/list1"/>
    <dgm:cxn modelId="{C6DE48DE-FBD0-4B55-BAED-C4C1EBF32A4C}" type="presParOf" srcId="{CF481B1E-E1CD-4580-8E66-347D6C9013A3}" destId="{0E5653DF-88A3-44C4-A324-9BEC03D014DD}" srcOrd="30" destOrd="0" presId="urn:microsoft.com/office/officeart/2005/8/layout/list1"/>
    <dgm:cxn modelId="{F23EB58D-399C-490B-A6B6-246E18DAF34D}" type="presParOf" srcId="{CF481B1E-E1CD-4580-8E66-347D6C9013A3}" destId="{A7D8E3BE-8B74-411F-864A-70836CB5BB7E}" srcOrd="31" destOrd="0" presId="urn:microsoft.com/office/officeart/2005/8/layout/list1"/>
    <dgm:cxn modelId="{A444BA26-BF33-4993-8454-6B52F7A784BE}" type="presParOf" srcId="{CF481B1E-E1CD-4580-8E66-347D6C9013A3}" destId="{998ABB02-9554-432B-A8DE-9339A48362EB}" srcOrd="32" destOrd="0" presId="urn:microsoft.com/office/officeart/2005/8/layout/list1"/>
    <dgm:cxn modelId="{88AD16A1-E82A-4813-8519-C70F184EBA50}" type="presParOf" srcId="{998ABB02-9554-432B-A8DE-9339A48362EB}" destId="{68998713-92C2-461C-B5B3-684E52034B74}" srcOrd="0" destOrd="0" presId="urn:microsoft.com/office/officeart/2005/8/layout/list1"/>
    <dgm:cxn modelId="{9EE08DFC-05A8-49AE-919E-0204DD547D67}" type="presParOf" srcId="{998ABB02-9554-432B-A8DE-9339A48362EB}" destId="{14E2FAA2-6F61-4BF3-B02D-317D087DAC14}" srcOrd="1" destOrd="0" presId="urn:microsoft.com/office/officeart/2005/8/layout/list1"/>
    <dgm:cxn modelId="{6BE35679-CA5F-465E-B71C-EA06125FC6FF}" type="presParOf" srcId="{CF481B1E-E1CD-4580-8E66-347D6C9013A3}" destId="{03BE59C1-1353-4F27-9AF9-258205679E9E}" srcOrd="33" destOrd="0" presId="urn:microsoft.com/office/officeart/2005/8/layout/list1"/>
    <dgm:cxn modelId="{7913D203-49A1-4506-A68E-AB746ECB7D49}" type="presParOf" srcId="{CF481B1E-E1CD-4580-8E66-347D6C9013A3}" destId="{F3B824CA-29EE-4F89-9262-041D17E5117C}" srcOrd="34" destOrd="0" presId="urn:microsoft.com/office/officeart/2005/8/layout/list1"/>
    <dgm:cxn modelId="{68BCAA26-7083-4E20-A0D0-4B5878AA169B}" type="presParOf" srcId="{CF481B1E-E1CD-4580-8E66-347D6C9013A3}" destId="{0C58CF3A-3599-4AFC-B931-4A81BDBD07A0}" srcOrd="35" destOrd="0" presId="urn:microsoft.com/office/officeart/2005/8/layout/list1"/>
    <dgm:cxn modelId="{86EB3EE1-90AC-40F1-9EDC-5CFFEED8F58A}" type="presParOf" srcId="{CF481B1E-E1CD-4580-8E66-347D6C9013A3}" destId="{11A06CC1-D3E4-4450-8C58-4112A4CB9193}" srcOrd="36" destOrd="0" presId="urn:microsoft.com/office/officeart/2005/8/layout/list1"/>
    <dgm:cxn modelId="{3C0AB889-C555-4DC8-9E40-0A1F41746E57}" type="presParOf" srcId="{11A06CC1-D3E4-4450-8C58-4112A4CB9193}" destId="{6E5EC58C-734E-40E9-BA53-127578D29A7E}" srcOrd="0" destOrd="0" presId="urn:microsoft.com/office/officeart/2005/8/layout/list1"/>
    <dgm:cxn modelId="{95F37CC1-8F3B-4C2F-868E-3EA8692A2EC5}" type="presParOf" srcId="{11A06CC1-D3E4-4450-8C58-4112A4CB9193}" destId="{4CA4E2FE-52F6-4D71-9696-1433B050ADE5}" srcOrd="1" destOrd="0" presId="urn:microsoft.com/office/officeart/2005/8/layout/list1"/>
    <dgm:cxn modelId="{68EB8743-0C27-4BD1-A076-816F81DAF5F4}" type="presParOf" srcId="{CF481B1E-E1CD-4580-8E66-347D6C9013A3}" destId="{48064E0D-8083-45E4-97F5-1B79B4E1AD9F}" srcOrd="37" destOrd="0" presId="urn:microsoft.com/office/officeart/2005/8/layout/list1"/>
    <dgm:cxn modelId="{B6E8845A-6C0A-407A-9754-9DC4D439AC5A}" type="presParOf" srcId="{CF481B1E-E1CD-4580-8E66-347D6C9013A3}" destId="{DF00E737-3B6A-4507-BCCE-93213997B672}" srcOrd="38" destOrd="0" presId="urn:microsoft.com/office/officeart/2005/8/layout/list1"/>
    <dgm:cxn modelId="{627CB0D3-AEC8-450A-9F66-16DF6B07C2AA}" type="presParOf" srcId="{CF481B1E-E1CD-4580-8E66-347D6C9013A3}" destId="{B6BC7162-645F-45EB-AF1B-6B8C3EC1CA52}" srcOrd="39" destOrd="0" presId="urn:microsoft.com/office/officeart/2005/8/layout/list1"/>
    <dgm:cxn modelId="{9013A778-C447-42F5-B1D2-E9E0BC79E8ED}" type="presParOf" srcId="{CF481B1E-E1CD-4580-8E66-347D6C9013A3}" destId="{06BF604E-2EFE-41F4-872B-CE812E613430}" srcOrd="40" destOrd="0" presId="urn:microsoft.com/office/officeart/2005/8/layout/list1"/>
    <dgm:cxn modelId="{6BEB11CA-3304-4C79-AF6D-2B7699B219EF}" type="presParOf" srcId="{06BF604E-2EFE-41F4-872B-CE812E613430}" destId="{E50B0A5C-E70B-4506-AEEB-2A454F5406BE}" srcOrd="0" destOrd="0" presId="urn:microsoft.com/office/officeart/2005/8/layout/list1"/>
    <dgm:cxn modelId="{5D1D1F74-C1DB-4394-8716-7517DE5016F3}" type="presParOf" srcId="{06BF604E-2EFE-41F4-872B-CE812E613430}" destId="{364A1D70-60FA-4A34-A09E-1FC888A2FAB9}" srcOrd="1" destOrd="0" presId="urn:microsoft.com/office/officeart/2005/8/layout/list1"/>
    <dgm:cxn modelId="{2353F5EE-3CF5-4955-B820-51BD742B639E}" type="presParOf" srcId="{CF481B1E-E1CD-4580-8E66-347D6C9013A3}" destId="{B7E98F56-988B-495A-9710-FF30E395854B}" srcOrd="41" destOrd="0" presId="urn:microsoft.com/office/officeart/2005/8/layout/list1"/>
    <dgm:cxn modelId="{F859D1D4-711B-45CB-B42D-193790F9B873}" type="presParOf" srcId="{CF481B1E-E1CD-4580-8E66-347D6C9013A3}" destId="{0183C579-20E0-42E8-B24C-528BDB7D40A4}" srcOrd="42" destOrd="0" presId="urn:microsoft.com/office/officeart/2005/8/layout/list1"/>
    <dgm:cxn modelId="{0C7CF019-DFD4-442D-81DA-E3EDFBF4B841}" type="presParOf" srcId="{CF481B1E-E1CD-4580-8E66-347D6C9013A3}" destId="{34883985-969E-4103-8389-B9CDF5E6170B}" srcOrd="43" destOrd="0" presId="urn:microsoft.com/office/officeart/2005/8/layout/list1"/>
    <dgm:cxn modelId="{1CD3EEE2-91DF-4069-BA48-A95CF446B636}" type="presParOf" srcId="{CF481B1E-E1CD-4580-8E66-347D6C9013A3}" destId="{F878538C-9560-42BB-AF4A-EC7892ABEE09}" srcOrd="44" destOrd="0" presId="urn:microsoft.com/office/officeart/2005/8/layout/list1"/>
    <dgm:cxn modelId="{A9501930-9415-4272-9C68-FD0E0BC5842B}" type="presParOf" srcId="{F878538C-9560-42BB-AF4A-EC7892ABEE09}" destId="{D01D1895-A4D6-4A2B-8FA5-792C3F9236EA}" srcOrd="0" destOrd="0" presId="urn:microsoft.com/office/officeart/2005/8/layout/list1"/>
    <dgm:cxn modelId="{7653A8AB-18A3-4B14-8F72-4EC27C7561BA}" type="presParOf" srcId="{F878538C-9560-42BB-AF4A-EC7892ABEE09}" destId="{9913E18E-47F0-45A9-B004-C4614B3A651C}" srcOrd="1" destOrd="0" presId="urn:microsoft.com/office/officeart/2005/8/layout/list1"/>
    <dgm:cxn modelId="{93A025F6-AE88-4A92-A516-15EE61CBD669}" type="presParOf" srcId="{CF481B1E-E1CD-4580-8E66-347D6C9013A3}" destId="{54507EC5-C2DE-4C0A-9B40-0A3A12F3CC7C}" srcOrd="45" destOrd="0" presId="urn:microsoft.com/office/officeart/2005/8/layout/list1"/>
    <dgm:cxn modelId="{0A6DFE6D-D3A9-438B-92F5-557A1F70DD5F}" type="presParOf" srcId="{CF481B1E-E1CD-4580-8E66-347D6C9013A3}" destId="{24799B16-5D9C-4300-9BD4-8227A53FEA41}" srcOrd="46" destOrd="0" presId="urn:microsoft.com/office/officeart/2005/8/layout/list1"/>
    <dgm:cxn modelId="{7C15458E-F678-4703-9FF3-512BD5E1F6F9}" type="presParOf" srcId="{CF481B1E-E1CD-4580-8E66-347D6C9013A3}" destId="{B58C30A0-0702-44E2-9202-A54BACE921F7}" srcOrd="47" destOrd="0" presId="urn:microsoft.com/office/officeart/2005/8/layout/list1"/>
    <dgm:cxn modelId="{30D4030E-B003-4013-B233-0D768C10C6D4}" type="presParOf" srcId="{CF481B1E-E1CD-4580-8E66-347D6C9013A3}" destId="{7A04D617-B835-4AC0-925A-C805C5DC5EE8}" srcOrd="48" destOrd="0" presId="urn:microsoft.com/office/officeart/2005/8/layout/list1"/>
    <dgm:cxn modelId="{B0923D2B-E19E-429F-806E-A21B315FE7CC}" type="presParOf" srcId="{7A04D617-B835-4AC0-925A-C805C5DC5EE8}" destId="{C033938E-CA5E-4F51-A6CB-55E5B66252B3}" srcOrd="0" destOrd="0" presId="urn:microsoft.com/office/officeart/2005/8/layout/list1"/>
    <dgm:cxn modelId="{80A5A82A-ABC8-4436-B221-307B7B510E2C}" type="presParOf" srcId="{7A04D617-B835-4AC0-925A-C805C5DC5EE8}" destId="{912E7FB8-5041-486C-A863-6FC466F01249}" srcOrd="1" destOrd="0" presId="urn:microsoft.com/office/officeart/2005/8/layout/list1"/>
    <dgm:cxn modelId="{E3A9D694-EDBA-42F3-B556-439A16F25DA6}" type="presParOf" srcId="{CF481B1E-E1CD-4580-8E66-347D6C9013A3}" destId="{5F6937D6-2972-4986-A870-9E733AD85983}" srcOrd="49" destOrd="0" presId="urn:microsoft.com/office/officeart/2005/8/layout/list1"/>
    <dgm:cxn modelId="{84A329F1-3F84-4734-ABDD-BD48D83F7A8F}" type="presParOf" srcId="{CF481B1E-E1CD-4580-8E66-347D6C9013A3}" destId="{B363D6C7-BBD0-4E29-834D-70EFD05F9EAA}" srcOrd="5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ABD6EF-1D65-4C08-83CD-8F5B9D3AC730}">
      <dsp:nvSpPr>
        <dsp:cNvPr id="0" name=""/>
        <dsp:cNvSpPr/>
      </dsp:nvSpPr>
      <dsp:spPr>
        <a:xfrm>
          <a:off x="0" y="272426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1B44B-DA13-4ADF-9C70-DD6FD56E30F1}">
      <dsp:nvSpPr>
        <dsp:cNvPr id="0" name=""/>
        <dsp:cNvSpPr/>
      </dsp:nvSpPr>
      <dsp:spPr>
        <a:xfrm>
          <a:off x="304800" y="84260"/>
          <a:ext cx="4267200" cy="291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Facilitar recordar y retener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84260"/>
        <a:ext cx="4267200" cy="291486"/>
      </dsp:txXfrm>
    </dsp:sp>
    <dsp:sp modelId="{05911502-1E15-452A-B6E4-209B66782701}">
      <dsp:nvSpPr>
        <dsp:cNvPr id="0" name=""/>
        <dsp:cNvSpPr/>
      </dsp:nvSpPr>
      <dsp:spPr>
        <a:xfrm>
          <a:off x="0" y="621659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ACC8B-BA4F-45C2-8B96-8017233D635A}">
      <dsp:nvSpPr>
        <dsp:cNvPr id="0" name=""/>
        <dsp:cNvSpPr/>
      </dsp:nvSpPr>
      <dsp:spPr>
        <a:xfrm>
          <a:off x="304800" y="486626"/>
          <a:ext cx="4267200" cy="2383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Desarrollar, organizar y comunicar ideas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486626"/>
        <a:ext cx="4267200" cy="238353"/>
      </dsp:txXfrm>
    </dsp:sp>
    <dsp:sp modelId="{453070EF-346D-47FD-9ADD-F14F78D6BA81}">
      <dsp:nvSpPr>
        <dsp:cNvPr id="0" name=""/>
        <dsp:cNvSpPr/>
      </dsp:nvSpPr>
      <dsp:spPr>
        <a:xfrm>
          <a:off x="0" y="939179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BED3A-D0B8-4D10-AAC0-F8FA3D1642D8}">
      <dsp:nvSpPr>
        <dsp:cNvPr id="0" name=""/>
        <dsp:cNvSpPr/>
      </dsp:nvSpPr>
      <dsp:spPr>
        <a:xfrm>
          <a:off x="304800" y="835859"/>
          <a:ext cx="4267200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Observar conexiones, patrones y relaciones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835859"/>
        <a:ext cx="4267200" cy="206640"/>
      </dsp:txXfrm>
    </dsp:sp>
    <dsp:sp modelId="{FAEC90D0-1A4E-4D53-BB28-8BB2D152DE35}">
      <dsp:nvSpPr>
        <dsp:cNvPr id="0" name=""/>
        <dsp:cNvSpPr/>
      </dsp:nvSpPr>
      <dsp:spPr>
        <a:xfrm>
          <a:off x="0" y="1256699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E92F94-192D-4437-B165-74FB2D40DACB}">
      <dsp:nvSpPr>
        <dsp:cNvPr id="0" name=""/>
        <dsp:cNvSpPr/>
      </dsp:nvSpPr>
      <dsp:spPr>
        <a:xfrm>
          <a:off x="285753" y="1141702"/>
          <a:ext cx="4267200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Valorar y compartir conocimiento anterior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285753" y="1141702"/>
        <a:ext cx="4267200" cy="206640"/>
      </dsp:txXfrm>
    </dsp:sp>
    <dsp:sp modelId="{92B9E5FF-56B6-4329-BBA3-82FFA4176BEE}">
      <dsp:nvSpPr>
        <dsp:cNvPr id="0" name=""/>
        <dsp:cNvSpPr/>
      </dsp:nvSpPr>
      <dsp:spPr>
        <a:xfrm>
          <a:off x="0" y="1574219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BF635-1BEC-4061-8FD0-C6900B28CA10}">
      <dsp:nvSpPr>
        <dsp:cNvPr id="0" name=""/>
        <dsp:cNvSpPr/>
      </dsp:nvSpPr>
      <dsp:spPr>
        <a:xfrm>
          <a:off x="285753" y="1450746"/>
          <a:ext cx="4267200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Desarrollar vocabulario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285753" y="1450746"/>
        <a:ext cx="4267200" cy="206640"/>
      </dsp:txXfrm>
    </dsp:sp>
    <dsp:sp modelId="{E52C6994-D792-4B26-B524-198990DEA50C}">
      <dsp:nvSpPr>
        <dsp:cNvPr id="0" name=""/>
        <dsp:cNvSpPr/>
      </dsp:nvSpPr>
      <dsp:spPr>
        <a:xfrm>
          <a:off x="0" y="1891739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35DE5-0A49-4235-B1DD-DBDE47BF6316}">
      <dsp:nvSpPr>
        <dsp:cNvPr id="0" name=""/>
        <dsp:cNvSpPr/>
      </dsp:nvSpPr>
      <dsp:spPr>
        <a:xfrm>
          <a:off x="304800" y="1788419"/>
          <a:ext cx="4267200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Realizar esquemas para actividades del proceso de escritura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1788419"/>
        <a:ext cx="4267200" cy="206640"/>
      </dsp:txXfrm>
    </dsp:sp>
    <dsp:sp modelId="{F1DFC67E-CD23-4431-85FA-D733CAB1AD76}">
      <dsp:nvSpPr>
        <dsp:cNvPr id="0" name=""/>
        <dsp:cNvSpPr/>
      </dsp:nvSpPr>
      <dsp:spPr>
        <a:xfrm>
          <a:off x="0" y="2209259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5B468-0FA2-45B4-AB8F-AEEA8EDF28D1}">
      <dsp:nvSpPr>
        <dsp:cNvPr id="0" name=""/>
        <dsp:cNvSpPr/>
      </dsp:nvSpPr>
      <dsp:spPr>
        <a:xfrm>
          <a:off x="304800" y="2105939"/>
          <a:ext cx="4267200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Resaltar o destacar ideas importantes 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2105939"/>
        <a:ext cx="4267200" cy="206640"/>
      </dsp:txXfrm>
    </dsp:sp>
    <dsp:sp modelId="{0E5653DF-88A3-44C4-A324-9BEC03D014DD}">
      <dsp:nvSpPr>
        <dsp:cNvPr id="0" name=""/>
        <dsp:cNvSpPr/>
      </dsp:nvSpPr>
      <dsp:spPr>
        <a:xfrm>
          <a:off x="0" y="2526779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9ABC7-72D6-42AD-A18D-ACF8B9B49C7F}">
      <dsp:nvSpPr>
        <dsp:cNvPr id="0" name=""/>
        <dsp:cNvSpPr/>
      </dsp:nvSpPr>
      <dsp:spPr>
        <a:xfrm>
          <a:off x="304800" y="2423459"/>
          <a:ext cx="4267200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Clasificar o categorizar conceptos, ideas e información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2423459"/>
        <a:ext cx="4267200" cy="206640"/>
      </dsp:txXfrm>
    </dsp:sp>
    <dsp:sp modelId="{F3B824CA-29EE-4F89-9262-041D17E5117C}">
      <dsp:nvSpPr>
        <dsp:cNvPr id="0" name=""/>
        <dsp:cNvSpPr/>
      </dsp:nvSpPr>
      <dsp:spPr>
        <a:xfrm>
          <a:off x="0" y="2844299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2FAA2-6F61-4BF3-B02D-317D087DAC14}">
      <dsp:nvSpPr>
        <dsp:cNvPr id="0" name=""/>
        <dsp:cNvSpPr/>
      </dsp:nvSpPr>
      <dsp:spPr>
        <a:xfrm>
          <a:off x="304800" y="2740979"/>
          <a:ext cx="4267200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Comprender los eventos de una historia o de un libro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2740979"/>
        <a:ext cx="4267200" cy="206640"/>
      </dsp:txXfrm>
    </dsp:sp>
    <dsp:sp modelId="{DF00E737-3B6A-4507-BCCE-93213997B672}">
      <dsp:nvSpPr>
        <dsp:cNvPr id="0" name=""/>
        <dsp:cNvSpPr/>
      </dsp:nvSpPr>
      <dsp:spPr>
        <a:xfrm>
          <a:off x="0" y="3161819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4E2FE-52F6-4D71-9696-1433B050ADE5}">
      <dsp:nvSpPr>
        <dsp:cNvPr id="0" name=""/>
        <dsp:cNvSpPr/>
      </dsp:nvSpPr>
      <dsp:spPr>
        <a:xfrm>
          <a:off x="304800" y="3058499"/>
          <a:ext cx="4267200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Realizar lluvia de ideas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3058499"/>
        <a:ext cx="4267200" cy="206640"/>
      </dsp:txXfrm>
    </dsp:sp>
    <dsp:sp modelId="{0183C579-20E0-42E8-B24C-528BDB7D40A4}">
      <dsp:nvSpPr>
        <dsp:cNvPr id="0" name=""/>
        <dsp:cNvSpPr/>
      </dsp:nvSpPr>
      <dsp:spPr>
        <a:xfrm>
          <a:off x="0" y="3731965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A1D70-60FA-4A34-A09E-1FC888A2FAB9}">
      <dsp:nvSpPr>
        <dsp:cNvPr id="0" name=""/>
        <dsp:cNvSpPr/>
      </dsp:nvSpPr>
      <dsp:spPr>
        <a:xfrm>
          <a:off x="304800" y="3376019"/>
          <a:ext cx="4410151" cy="459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Mejorar la interacción social entre estudiantes y facilitar el trabajo de grupo y la colaboración entre pares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3376019"/>
        <a:ext cx="4410151" cy="459265"/>
      </dsp:txXfrm>
    </dsp:sp>
    <dsp:sp modelId="{24799B16-5D9C-4300-9BD4-8227A53FEA41}">
      <dsp:nvSpPr>
        <dsp:cNvPr id="0" name=""/>
        <dsp:cNvSpPr/>
      </dsp:nvSpPr>
      <dsp:spPr>
        <a:xfrm>
          <a:off x="0" y="4049485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3E18E-47F0-45A9-B004-C4614B3A651C}">
      <dsp:nvSpPr>
        <dsp:cNvPr id="0" name=""/>
        <dsp:cNvSpPr/>
      </dsp:nvSpPr>
      <dsp:spPr>
        <a:xfrm>
          <a:off x="304800" y="3946165"/>
          <a:ext cx="4267200" cy="206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Guiar la revisión y el estudio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3946165"/>
        <a:ext cx="4267200" cy="206640"/>
      </dsp:txXfrm>
    </dsp:sp>
    <dsp:sp modelId="{B363D6C7-BBD0-4E29-834D-70EFD05F9EAA}">
      <dsp:nvSpPr>
        <dsp:cNvPr id="0" name=""/>
        <dsp:cNvSpPr/>
      </dsp:nvSpPr>
      <dsp:spPr>
        <a:xfrm>
          <a:off x="0" y="4597123"/>
          <a:ext cx="6096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E7FB8-5041-486C-A863-6FC466F01249}">
      <dsp:nvSpPr>
        <dsp:cNvPr id="0" name=""/>
        <dsp:cNvSpPr/>
      </dsp:nvSpPr>
      <dsp:spPr>
        <a:xfrm>
          <a:off x="304800" y="4263685"/>
          <a:ext cx="4267200" cy="436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Mejorar las habilidades y estrategias para la comprensión de lectura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304800" y="4263685"/>
        <a:ext cx="4267200" cy="436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500166" y="785794"/>
          <a:ext cx="60960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071538" y="285728"/>
            <a:ext cx="6972320" cy="42862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1600" b="1" dirty="0" smtClean="0"/>
              <a:t>L</a:t>
            </a:r>
            <a:r>
              <a:rPr lang="es-MX" sz="1600" b="1" dirty="0" smtClean="0"/>
              <a:t>os Organizadores Gráficos </a:t>
            </a:r>
            <a:r>
              <a:rPr lang="es-MX" sz="1600" b="1" dirty="0" smtClean="0"/>
              <a:t>les ayudan a:</a:t>
            </a:r>
            <a:endParaRPr lang="es-MX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98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Los Organizadores Gráficos les ayudan 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OG les ayudan a:</dc:title>
  <dc:creator>NAOMI</dc:creator>
  <cp:lastModifiedBy>NAOMI</cp:lastModifiedBy>
  <cp:revision>4</cp:revision>
  <dcterms:created xsi:type="dcterms:W3CDTF">2011-03-02T22:54:44Z</dcterms:created>
  <dcterms:modified xsi:type="dcterms:W3CDTF">2011-03-02T23:42:29Z</dcterms:modified>
</cp:coreProperties>
</file>