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86A2E-7BF6-43DE-873D-E80ABDAA8C88}" type="datetimeFigureOut">
              <a:rPr lang="es-ES" smtClean="0"/>
              <a:pPr/>
              <a:t>01/03/2011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0182C-38D2-4F32-945C-142F4BAE70D4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14290"/>
            <a:ext cx="7772400" cy="1470025"/>
          </a:xfrm>
        </p:spPr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U-LEARNING</a:t>
            </a:r>
            <a:endParaRPr lang="en-US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214414" y="1571612"/>
            <a:ext cx="6400800" cy="4286280"/>
          </a:xfrm>
        </p:spPr>
        <p:txBody>
          <a:bodyPr/>
          <a:lstStyle/>
          <a:p>
            <a:pPr algn="just"/>
            <a:r>
              <a:rPr lang="es-ES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Actividades de aprendizaje (formativas, capacitación), apoyadas en cualquier tecnología (televisión, videoconferencias), accesibles en cualquier momento y lugar.</a:t>
            </a:r>
            <a:endParaRPr lang="en-US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CARACTERISTICAS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es-CO" dirty="0" smtClean="0"/>
          </a:p>
          <a:p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Desaparecen las barreras espacio-temporales.</a:t>
            </a:r>
          </a:p>
          <a:p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Formación flexible.</a:t>
            </a:r>
          </a:p>
          <a:p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El alumno es centro.</a:t>
            </a:r>
          </a:p>
          <a:p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Contenidos actualizados.</a:t>
            </a:r>
          </a:p>
          <a:p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Comunicación constante</a:t>
            </a:r>
            <a:r>
              <a:rPr lang="es-CO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>
              <a:buNone/>
            </a:pPr>
            <a:endParaRPr lang="es-CO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r>
              <a:rPr lang="en-US" sz="1050" dirty="0" smtClean="0"/>
              <a:t>http://www.cfp.us.es/web/contenido.asp?id=3417</a:t>
            </a:r>
            <a:endParaRPr lang="en-US" sz="105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48</Words>
  <Application>Microsoft Office PowerPoint</Application>
  <PresentationFormat>Presentación en pantalla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U-LEARNING</vt:lpstr>
      <vt:lpstr>CARACTERISTICAS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U-LEARNING</dc:title>
  <dc:creator> </dc:creator>
  <cp:lastModifiedBy> </cp:lastModifiedBy>
  <cp:revision>4</cp:revision>
  <dcterms:created xsi:type="dcterms:W3CDTF">2011-02-26T03:11:02Z</dcterms:created>
  <dcterms:modified xsi:type="dcterms:W3CDTF">2011-03-01T22:31:14Z</dcterms:modified>
</cp:coreProperties>
</file>