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1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1953-606E-4DD5-BE11-FC08A6CEB714}" type="datetimeFigureOut">
              <a:rPr lang="es-ES" smtClean="0"/>
              <a:t>25/02/2011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F6332-5682-4C94-9676-D4526C7E05E6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t="-18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M-LEARNING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071678"/>
            <a:ext cx="6400800" cy="4067188"/>
          </a:xfrm>
        </p:spPr>
        <p:txBody>
          <a:bodyPr>
            <a:normAutofit/>
          </a:bodyPr>
          <a:lstStyle/>
          <a:p>
            <a:r>
              <a:rPr lang="es-E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etodología de enseñanza y aprendizaje mediante dispositivos móviles (teléfonos móviles, celulares, agendas electrónicas, </a:t>
            </a:r>
            <a:r>
              <a:rPr lang="es-E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tablets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PC, </a:t>
            </a:r>
            <a:r>
              <a:rPr lang="es-E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pocket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pc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i-</a:t>
            </a:r>
            <a:r>
              <a:rPr lang="es-E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pods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M-LEARNING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M-LEARNING</dc:title>
  <dc:creator> </dc:creator>
  <cp:lastModifiedBy> </cp:lastModifiedBy>
  <cp:revision>1</cp:revision>
  <dcterms:created xsi:type="dcterms:W3CDTF">2011-02-26T03:30:17Z</dcterms:created>
  <dcterms:modified xsi:type="dcterms:W3CDTF">2011-02-26T03:40:21Z</dcterms:modified>
</cp:coreProperties>
</file>