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DA9B6-5C35-46EC-9BE8-A886CC9561AD}" type="datetimeFigureOut">
              <a:rPr lang="es-MX" smtClean="0"/>
              <a:t>16/02/2011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81C1-02E7-43CE-8235-8CE599F5D56D}" type="slidenum">
              <a:rPr lang="es-MX" smtClean="0"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1916832"/>
            <a:ext cx="754954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9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Oxígeno</a:t>
            </a:r>
            <a:endParaRPr lang="es-ES" sz="9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el octavo elemento en la tabla periódica y se encuentra en la naturaleza en forma de gas a temperatura ambiente. Es de los elementos más importantes para la vida puesto que sin él no se puede efectuar la respiración en muchos seres vivos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 importante por: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Ser </a:t>
            </a:r>
            <a:r>
              <a:rPr lang="es-MX" dirty="0"/>
              <a:t>nuestro mayor agente purificador, oxidando toxinas y desperdicios en el cuerpo</a:t>
            </a:r>
            <a:r>
              <a:rPr lang="es-MX" dirty="0" smtClean="0"/>
              <a:t>, ayudando </a:t>
            </a:r>
            <a:r>
              <a:rPr lang="es-MX" dirty="0"/>
              <a:t>a que nuestro organismo pueda efectivamente liberarse de ellos a </a:t>
            </a:r>
            <a:r>
              <a:rPr lang="es-MX" dirty="0" smtClean="0"/>
              <a:t>través </a:t>
            </a:r>
            <a:r>
              <a:rPr lang="es-MX" dirty="0"/>
              <a:t>de los canales normales de </a:t>
            </a:r>
            <a:r>
              <a:rPr lang="es-MX" dirty="0" smtClean="0"/>
              <a:t>eliminación. 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¿Por qué no debemos contaminar?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Necesitamos </a:t>
            </a:r>
            <a:r>
              <a:rPr lang="es-MX" dirty="0" smtClean="0"/>
              <a:t>oxígeno </a:t>
            </a:r>
            <a:r>
              <a:rPr lang="es-MX" dirty="0"/>
              <a:t>para manifestar salud y </a:t>
            </a:r>
            <a:r>
              <a:rPr lang="es-MX" dirty="0" smtClean="0"/>
              <a:t>energía</a:t>
            </a:r>
            <a:r>
              <a:rPr lang="es-MX" dirty="0"/>
              <a:t>, y debido a la </a:t>
            </a:r>
            <a:r>
              <a:rPr lang="es-MX" dirty="0" smtClean="0"/>
              <a:t>contaminación </a:t>
            </a:r>
            <a:r>
              <a:rPr lang="es-MX" dirty="0"/>
              <a:t>en el aire que respiramos y el poco saludable estilo moderno de vida que llevamos la </a:t>
            </a:r>
            <a:r>
              <a:rPr lang="es-MX" dirty="0" smtClean="0"/>
              <a:t>mayoría </a:t>
            </a:r>
            <a:r>
              <a:rPr lang="es-MX" dirty="0"/>
              <a:t>de los humanos, hace que la necesidad de una </a:t>
            </a:r>
            <a:r>
              <a:rPr lang="es-MX" dirty="0" smtClean="0"/>
              <a:t>solución </a:t>
            </a:r>
            <a:r>
              <a:rPr lang="es-MX" dirty="0"/>
              <a:t>simple y efectiva que pueda suplirnos con mas oxigeno sea </a:t>
            </a:r>
            <a:r>
              <a:rPr lang="es-MX" dirty="0" smtClean="0"/>
              <a:t>imperativa</a:t>
            </a:r>
            <a:r>
              <a:rPr lang="es-MX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Deficiencias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Algunas delas enfermedades causadas por mala calidad del oxígeno son:</a:t>
            </a:r>
          </a:p>
          <a:p>
            <a:r>
              <a:rPr lang="es-MX" dirty="0" smtClean="0"/>
              <a:t>Diabetes</a:t>
            </a:r>
          </a:p>
          <a:p>
            <a:r>
              <a:rPr lang="es-MX" dirty="0"/>
              <a:t> </a:t>
            </a:r>
            <a:r>
              <a:rPr lang="es-MX" dirty="0" smtClean="0"/>
              <a:t>Artritis</a:t>
            </a:r>
          </a:p>
          <a:p>
            <a:r>
              <a:rPr lang="es-MX" dirty="0" smtClean="0"/>
              <a:t>Cáncer</a:t>
            </a:r>
          </a:p>
          <a:p>
            <a:r>
              <a:rPr lang="es-MX" dirty="0" smtClean="0"/>
              <a:t>Obesidad</a:t>
            </a:r>
          </a:p>
          <a:p>
            <a:r>
              <a:rPr lang="es-MX" dirty="0" smtClean="0"/>
              <a:t>Enfermedades </a:t>
            </a:r>
            <a:r>
              <a:rPr lang="es-MX" dirty="0"/>
              <a:t>coronarias</a:t>
            </a:r>
            <a:r>
              <a:rPr lang="es-MX" dirty="0" smtClean="0"/>
              <a:t> </a:t>
            </a:r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156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Es importante por:</vt:lpstr>
      <vt:lpstr>¿Por qué no debemos contaminar?</vt:lpstr>
      <vt:lpstr>Deficiencias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personal</dc:creator>
  <cp:lastModifiedBy>personal</cp:lastModifiedBy>
  <cp:revision>5</cp:revision>
  <dcterms:created xsi:type="dcterms:W3CDTF">2011-02-17T00:46:21Z</dcterms:created>
  <dcterms:modified xsi:type="dcterms:W3CDTF">2011-02-17T01:32:15Z</dcterms:modified>
</cp:coreProperties>
</file>