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4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F363-62A6-448C-A616-AE9E4CD48D2A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98E0-3B9A-4C5E-81D6-F609412A43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F363-62A6-448C-A616-AE9E4CD48D2A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98E0-3B9A-4C5E-81D6-F609412A43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F363-62A6-448C-A616-AE9E4CD48D2A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98E0-3B9A-4C5E-81D6-F609412A43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F363-62A6-448C-A616-AE9E4CD48D2A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98E0-3B9A-4C5E-81D6-F609412A43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F363-62A6-448C-A616-AE9E4CD48D2A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98E0-3B9A-4C5E-81D6-F609412A43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F363-62A6-448C-A616-AE9E4CD48D2A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98E0-3B9A-4C5E-81D6-F609412A43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F363-62A6-448C-A616-AE9E4CD48D2A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98E0-3B9A-4C5E-81D6-F609412A43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F363-62A6-448C-A616-AE9E4CD48D2A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98E0-3B9A-4C5E-81D6-F609412A43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F363-62A6-448C-A616-AE9E4CD48D2A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98E0-3B9A-4C5E-81D6-F609412A43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F363-62A6-448C-A616-AE9E4CD48D2A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98E0-3B9A-4C5E-81D6-F609412A43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F363-62A6-448C-A616-AE9E4CD48D2A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98E0-3B9A-4C5E-81D6-F609412A43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BF363-62A6-448C-A616-AE9E4CD48D2A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698E0-3B9A-4C5E-81D6-F609412A43BB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14480" y="2428868"/>
            <a:ext cx="54292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9600" b="1" cap="none" spc="0" dirty="0" smtClean="0">
                <a:ln/>
                <a:solidFill>
                  <a:schemeClr val="accent3"/>
                </a:solidFill>
                <a:effectLst/>
                <a:latin typeface="Algerian" pitchFamily="82" charset="0"/>
              </a:rPr>
              <a:t>FRUTOS</a:t>
            </a:r>
            <a:endParaRPr lang="es-ES" sz="9600" b="1" cap="none" spc="0" dirty="0">
              <a:ln/>
              <a:solidFill>
                <a:schemeClr val="accent3"/>
              </a:solidFill>
              <a:effectLst/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/>
          <a:lstStyle/>
          <a:p>
            <a:r>
              <a:rPr lang="es-MX" b="1" dirty="0" smtClean="0">
                <a:latin typeface="Algerian" pitchFamily="82" charset="0"/>
              </a:rPr>
              <a:t>Árboles frutales</a:t>
            </a:r>
            <a:endParaRPr lang="es-MX" b="1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-1" y="1752600"/>
            <a:ext cx="9122229" cy="4962548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>
                <a:solidFill>
                  <a:schemeClr val="tx1"/>
                </a:solidFill>
                <a:latin typeface="Kristen ITC" pitchFamily="66" charset="0"/>
              </a:rPr>
              <a:t>Se denomina árboles frutales a aquellos que pueden producir frutas.</a:t>
            </a:r>
          </a:p>
          <a:p>
            <a:pPr algn="just"/>
            <a:r>
              <a:rPr lang="es-MX" dirty="0" smtClean="0">
                <a:solidFill>
                  <a:schemeClr val="tx1"/>
                </a:solidFill>
                <a:latin typeface="Kristen ITC" pitchFamily="66" charset="0"/>
              </a:rPr>
              <a:t>El fruto es el óvulo de la flor que ha madurado y en cuyo interior se encuentran las semillas.</a:t>
            </a:r>
          </a:p>
          <a:p>
            <a:pPr algn="just"/>
            <a:r>
              <a:rPr lang="es-MX" dirty="0" smtClean="0">
                <a:solidFill>
                  <a:schemeClr val="tx1"/>
                </a:solidFill>
                <a:latin typeface="Kristen ITC" pitchFamily="66" charset="0"/>
              </a:rPr>
              <a:t>Pueden ser frutos carnosos, como el durazno o secos como la nuez.</a:t>
            </a:r>
          </a:p>
          <a:p>
            <a:pPr algn="just"/>
            <a:endParaRPr lang="es-MX" dirty="0">
              <a:solidFill>
                <a:schemeClr val="tx1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/>
          <a:lstStyle/>
          <a:p>
            <a:r>
              <a:rPr lang="es-MX" b="1" dirty="0" smtClean="0">
                <a:latin typeface="Algerian" pitchFamily="82" charset="0"/>
              </a:rPr>
              <a:t>TIPOS DE ÁRBOLES</a:t>
            </a:r>
            <a:endParaRPr lang="es-MX" b="1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92500" lnSpcReduction="20000"/>
          </a:bodyPr>
          <a:lstStyle/>
          <a:p>
            <a:pPr algn="just">
              <a:buClr>
                <a:srgbClr val="00A84C"/>
              </a:buClr>
              <a:buFont typeface="Wingdings" pitchFamily="2" charset="2"/>
              <a:buChar char="v"/>
            </a:pPr>
            <a:r>
              <a:rPr lang="es-MX" dirty="0" smtClean="0">
                <a:solidFill>
                  <a:schemeClr val="tx1"/>
                </a:solidFill>
                <a:latin typeface="Kristen ITC" pitchFamily="66" charset="0"/>
              </a:rPr>
              <a:t>Con Frutos tiernos con hueso en su interior (ciruela, melocotón, cereza, olivo, etc.)</a:t>
            </a:r>
          </a:p>
          <a:p>
            <a:pPr algn="just">
              <a:buClr>
                <a:srgbClr val="00A84C"/>
              </a:buClr>
              <a:buFont typeface="Wingdings" pitchFamily="2" charset="2"/>
              <a:buChar char="v"/>
            </a:pPr>
            <a:endParaRPr lang="es-MX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just">
              <a:buClr>
                <a:srgbClr val="00A84C"/>
              </a:buClr>
              <a:buFont typeface="Wingdings" pitchFamily="2" charset="2"/>
              <a:buChar char="v"/>
            </a:pPr>
            <a:r>
              <a:rPr lang="es-MX" dirty="0" smtClean="0">
                <a:solidFill>
                  <a:schemeClr val="tx1"/>
                </a:solidFill>
                <a:latin typeface="Kristen ITC" pitchFamily="66" charset="0"/>
              </a:rPr>
              <a:t>Con Frutos tiernos con pepitas en su interior (pera, manzana, membrillo, etc.)</a:t>
            </a:r>
          </a:p>
          <a:p>
            <a:pPr algn="just">
              <a:buClr>
                <a:srgbClr val="00A84C"/>
              </a:buClr>
              <a:buFont typeface="Wingdings" pitchFamily="2" charset="2"/>
              <a:buChar char="v"/>
            </a:pPr>
            <a:endParaRPr lang="es-MX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just">
              <a:buClr>
                <a:srgbClr val="00A84C"/>
              </a:buClr>
              <a:buFont typeface="Wingdings" pitchFamily="2" charset="2"/>
              <a:buChar char="v"/>
            </a:pPr>
            <a:r>
              <a:rPr lang="es-MX" dirty="0" smtClean="0">
                <a:solidFill>
                  <a:schemeClr val="tx1"/>
                </a:solidFill>
                <a:latin typeface="Kristen ITC" pitchFamily="66" charset="0"/>
              </a:rPr>
              <a:t>Con frutos tiernos considerados exóticos (cítricos, entre otros)</a:t>
            </a:r>
          </a:p>
          <a:p>
            <a:pPr algn="just">
              <a:buClr>
                <a:srgbClr val="00A84C"/>
              </a:buClr>
              <a:buFont typeface="Wingdings" pitchFamily="2" charset="2"/>
              <a:buChar char="v"/>
            </a:pPr>
            <a:endParaRPr lang="es-MX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just">
              <a:buClr>
                <a:srgbClr val="00A84C"/>
              </a:buClr>
              <a:buFont typeface="Wingdings" pitchFamily="2" charset="2"/>
              <a:buChar char="v"/>
            </a:pPr>
            <a:r>
              <a:rPr lang="es-MX" dirty="0" smtClean="0">
                <a:solidFill>
                  <a:schemeClr val="tx1"/>
                </a:solidFill>
                <a:latin typeface="Kristen ITC" pitchFamily="66" charset="0"/>
              </a:rPr>
              <a:t>Con frutos  secos (avellana, castaña, bellotas, etc.)</a:t>
            </a:r>
          </a:p>
          <a:p>
            <a:pPr algn="just">
              <a:buClr>
                <a:srgbClr val="00A84C"/>
              </a:buClr>
            </a:pPr>
            <a:endParaRPr lang="es-MX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just">
              <a:buClr>
                <a:srgbClr val="00A84C"/>
              </a:buClr>
              <a:buFont typeface="Wingdings" pitchFamily="2" charset="2"/>
              <a:buChar char="v"/>
            </a:pPr>
            <a:r>
              <a:rPr lang="es-MX" dirty="0" smtClean="0">
                <a:solidFill>
                  <a:schemeClr val="tx1"/>
                </a:solidFill>
                <a:latin typeface="Kristen ITC" pitchFamily="66" charset="0"/>
              </a:rPr>
              <a:t>Con falsos frutos secos (almendra, nuez, etc.)</a:t>
            </a:r>
          </a:p>
          <a:p>
            <a:pPr algn="just">
              <a:buClr>
                <a:srgbClr val="00A84C"/>
              </a:buClr>
              <a:buFont typeface="Wingdings" pitchFamily="2" charset="2"/>
              <a:buChar char="v"/>
            </a:pPr>
            <a:endParaRPr lang="es-MX" dirty="0">
              <a:solidFill>
                <a:schemeClr val="tx1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jardineria.pro/wp-content/uploads/2007/12/naranjo-arboles-fruta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685558" cy="2357430"/>
          </a:xfrm>
          <a:prstGeom prst="rect">
            <a:avLst/>
          </a:prstGeom>
          <a:noFill/>
        </p:spPr>
      </p:pic>
      <p:pic>
        <p:nvPicPr>
          <p:cNvPr id="14340" name="Picture 4" descr="http://3.bp.blogspot.com/_qdj8GdpbwiM/S1c10bg8KtI/AAAAAAAAACE/7grsAHF_3x8/s400/arboles-frutales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39" y="2071678"/>
            <a:ext cx="3714774" cy="2786082"/>
          </a:xfrm>
          <a:prstGeom prst="rect">
            <a:avLst/>
          </a:prstGeom>
          <a:noFill/>
        </p:spPr>
      </p:pic>
      <p:pic>
        <p:nvPicPr>
          <p:cNvPr id="14342" name="Picture 6" descr="http://www.veoverde.com/wp-content/uploads/2009/10/arboles-frutal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4286256"/>
            <a:ext cx="3428992" cy="2571744"/>
          </a:xfrm>
          <a:prstGeom prst="rect">
            <a:avLst/>
          </a:prstGeom>
          <a:noFill/>
        </p:spPr>
      </p:pic>
      <p:pic>
        <p:nvPicPr>
          <p:cNvPr id="14344" name="Picture 8" descr="http://www.visitacasas.com/wp-content/uploads/2009/04/arboles-frutal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142852"/>
            <a:ext cx="3810000" cy="2857500"/>
          </a:xfrm>
          <a:prstGeom prst="rect">
            <a:avLst/>
          </a:prstGeom>
          <a:noFill/>
        </p:spPr>
      </p:pic>
      <p:pic>
        <p:nvPicPr>
          <p:cNvPr id="14350" name="Picture 14" descr="http://redescolar.ilce.edu.mx/redescolar/publicaciones/publi_reinos/flora/almendro/almendro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385821"/>
            <a:ext cx="3500430" cy="24721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Kristen ITC" pitchFamily="66" charset="0"/>
              </a:rPr>
              <a:t>Bibliografía</a:t>
            </a:r>
            <a:endParaRPr lang="es-MX" dirty="0">
              <a:latin typeface="Kristen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>
                <a:latin typeface="Kristen ITC" pitchFamily="66" charset="0"/>
              </a:rPr>
              <a:t>http://www.botanical-online.com/arbolesfrutales.htm</a:t>
            </a:r>
            <a:endParaRPr lang="es-MX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125</Words>
  <Application>Microsoft Office PowerPoint</Application>
  <PresentationFormat>Presentación en pantalla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Árboles frutales</vt:lpstr>
      <vt:lpstr>TIPOS DE ÁRBOLES</vt:lpstr>
      <vt:lpstr>Diapositiva 4</vt:lpstr>
      <vt:lpstr>Bibliografía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Meggan</dc:creator>
  <cp:lastModifiedBy>Meggan</cp:lastModifiedBy>
  <cp:revision>31</cp:revision>
  <dcterms:created xsi:type="dcterms:W3CDTF">2011-02-16T22:38:27Z</dcterms:created>
  <dcterms:modified xsi:type="dcterms:W3CDTF">2011-02-16T23:29:24Z</dcterms:modified>
</cp:coreProperties>
</file>