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2" r:id="rId3"/>
    <p:sldId id="293" r:id="rId4"/>
    <p:sldId id="294" r:id="rId5"/>
    <p:sldId id="295" r:id="rId6"/>
    <p:sldId id="257" r:id="rId7"/>
    <p:sldId id="289" r:id="rId8"/>
    <p:sldId id="290" r:id="rId9"/>
    <p:sldId id="296" r:id="rId10"/>
    <p:sldId id="291" r:id="rId11"/>
    <p:sldId id="297" r:id="rId12"/>
    <p:sldId id="260" r:id="rId13"/>
    <p:sldId id="261" r:id="rId14"/>
    <p:sldId id="262" r:id="rId15"/>
    <p:sldId id="263" r:id="rId16"/>
    <p:sldId id="264" r:id="rId17"/>
    <p:sldId id="265" r:id="rId18"/>
    <p:sldId id="266" r:id="rId19"/>
    <p:sldId id="267" r:id="rId20"/>
    <p:sldId id="268" r:id="rId21"/>
    <p:sldId id="269" r:id="rId22"/>
    <p:sldId id="298" r:id="rId23"/>
    <p:sldId id="299" r:id="rId24"/>
    <p:sldId id="302" r:id="rId25"/>
    <p:sldId id="301" r:id="rId26"/>
    <p:sldId id="270" r:id="rId27"/>
    <p:sldId id="303" r:id="rId28"/>
    <p:sldId id="271" r:id="rId29"/>
    <p:sldId id="272" r:id="rId30"/>
    <p:sldId id="273" r:id="rId31"/>
    <p:sldId id="274" r:id="rId32"/>
    <p:sldId id="275" r:id="rId33"/>
    <p:sldId id="276" r:id="rId34"/>
    <p:sldId id="277" r:id="rId35"/>
    <p:sldId id="278" r:id="rId36"/>
    <p:sldId id="279" r:id="rId37"/>
    <p:sldId id="280" r:id="rId38"/>
    <p:sldId id="281" r:id="rId39"/>
    <p:sldId id="282" r:id="rId40"/>
    <p:sldId id="283" r:id="rId41"/>
    <p:sldId id="284" r:id="rId42"/>
    <p:sldId id="285" r:id="rId43"/>
    <p:sldId id="304" r:id="rId4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870"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66" name="正方形/長方形 189"/>
          <p:cNvSpPr/>
          <p:nvPr/>
        </p:nvSpPr>
        <p:spPr>
          <a:xfrm>
            <a:off x="-9554"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 name="グループ化 90"/>
          <p:cNvGrpSpPr>
            <a:grpSpLocks/>
          </p:cNvGrpSpPr>
          <p:nvPr/>
        </p:nvGrpSpPr>
        <p:grpSpPr bwMode="auto">
          <a:xfrm>
            <a:off x="4765" y="5589626"/>
            <a:ext cx="5067302" cy="1268398"/>
            <a:chOff x="16865" y="4817936"/>
            <a:chExt cx="5067302" cy="1268398"/>
          </a:xfrm>
        </p:grpSpPr>
        <p:sp>
          <p:nvSpPr>
            <p:cNvPr id="92" name="図形 91"/>
            <p:cNvSpPr>
              <a:spLocks/>
            </p:cNvSpPr>
            <p:nvPr/>
          </p:nvSpPr>
          <p:spPr bwMode="auto">
            <a:xfrm>
              <a:off x="16865" y="5459197"/>
              <a:ext cx="254515" cy="303681"/>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3" name="図形 92"/>
            <p:cNvSpPr>
              <a:spLocks/>
            </p:cNvSpPr>
            <p:nvPr/>
          </p:nvSpPr>
          <p:spPr bwMode="auto">
            <a:xfrm>
              <a:off x="16865" y="4906922"/>
              <a:ext cx="159455" cy="187859"/>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4" name="図形 93"/>
            <p:cNvSpPr>
              <a:spLocks/>
            </p:cNvSpPr>
            <p:nvPr/>
          </p:nvSpPr>
          <p:spPr bwMode="auto">
            <a:xfrm>
              <a:off x="3842256" y="5919663"/>
              <a:ext cx="317377" cy="166671"/>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5" name="図形 94"/>
            <p:cNvSpPr>
              <a:spLocks/>
            </p:cNvSpPr>
            <p:nvPr/>
          </p:nvSpPr>
          <p:spPr bwMode="auto">
            <a:xfrm>
              <a:off x="16865" y="4984607"/>
              <a:ext cx="22998" cy="67799"/>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6" name="図形 95"/>
            <p:cNvSpPr>
              <a:spLocks/>
            </p:cNvSpPr>
            <p:nvPr/>
          </p:nvSpPr>
          <p:spPr bwMode="auto">
            <a:xfrm>
              <a:off x="16865" y="5470497"/>
              <a:ext cx="159455" cy="261307"/>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7" name="図形 96"/>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8" name="図形 97"/>
            <p:cNvSpPr>
              <a:spLocks/>
            </p:cNvSpPr>
            <p:nvPr/>
          </p:nvSpPr>
          <p:spPr bwMode="auto">
            <a:xfrm>
              <a:off x="27598" y="4827823"/>
              <a:ext cx="165588" cy="79098"/>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9" name="図形 98"/>
            <p:cNvSpPr>
              <a:spLocks/>
            </p:cNvSpPr>
            <p:nvPr/>
          </p:nvSpPr>
          <p:spPr bwMode="auto">
            <a:xfrm>
              <a:off x="130324" y="4827823"/>
              <a:ext cx="187053" cy="833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0" name="図形 99"/>
            <p:cNvSpPr>
              <a:spLocks/>
            </p:cNvSpPr>
            <p:nvPr/>
          </p:nvSpPr>
          <p:spPr bwMode="auto">
            <a:xfrm>
              <a:off x="1847533" y="5308063"/>
              <a:ext cx="390972" cy="120060"/>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1" name="図形 100"/>
            <p:cNvSpPr>
              <a:spLocks/>
            </p:cNvSpPr>
            <p:nvPr/>
          </p:nvSpPr>
          <p:spPr bwMode="auto">
            <a:xfrm>
              <a:off x="1649747" y="5292526"/>
              <a:ext cx="288246" cy="151134"/>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2" name="図形 101"/>
            <p:cNvSpPr>
              <a:spLocks/>
            </p:cNvSpPr>
            <p:nvPr/>
          </p:nvSpPr>
          <p:spPr bwMode="auto">
            <a:xfrm>
              <a:off x="1162183" y="5188003"/>
              <a:ext cx="617889" cy="255657"/>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3" name="図形 102"/>
            <p:cNvSpPr>
              <a:spLocks/>
            </p:cNvSpPr>
            <p:nvPr/>
          </p:nvSpPr>
          <p:spPr bwMode="auto">
            <a:xfrm>
              <a:off x="1416698" y="5250152"/>
              <a:ext cx="294379" cy="152547"/>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4" name="図形 103"/>
            <p:cNvSpPr>
              <a:spLocks/>
            </p:cNvSpPr>
            <p:nvPr/>
          </p:nvSpPr>
          <p:spPr bwMode="auto">
            <a:xfrm>
              <a:off x="1332370" y="5245914"/>
              <a:ext cx="384839" cy="176559"/>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5" name="図形 104"/>
            <p:cNvSpPr>
              <a:spLocks/>
            </p:cNvSpPr>
            <p:nvPr/>
          </p:nvSpPr>
          <p:spPr bwMode="auto">
            <a:xfrm>
              <a:off x="1280241" y="5224727"/>
              <a:ext cx="459967" cy="209046"/>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6" name="図形 105"/>
            <p:cNvSpPr>
              <a:spLocks/>
            </p:cNvSpPr>
            <p:nvPr/>
          </p:nvSpPr>
          <p:spPr bwMode="auto">
            <a:xfrm>
              <a:off x="1241910" y="5203540"/>
              <a:ext cx="225384" cy="209046"/>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7" name="図形 106"/>
            <p:cNvSpPr>
              <a:spLocks/>
            </p:cNvSpPr>
            <p:nvPr/>
          </p:nvSpPr>
          <p:spPr bwMode="auto">
            <a:xfrm>
              <a:off x="2175643" y="4827823"/>
              <a:ext cx="205452" cy="199158"/>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8" name="図形 107"/>
            <p:cNvSpPr>
              <a:spLocks/>
            </p:cNvSpPr>
            <p:nvPr/>
          </p:nvSpPr>
          <p:spPr bwMode="auto">
            <a:xfrm>
              <a:off x="2102048" y="4827823"/>
              <a:ext cx="216184" cy="209046"/>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9" name="図形 108"/>
            <p:cNvSpPr>
              <a:spLocks/>
            </p:cNvSpPr>
            <p:nvPr/>
          </p:nvSpPr>
          <p:spPr bwMode="auto">
            <a:xfrm>
              <a:off x="1994723" y="4827823"/>
              <a:ext cx="243782" cy="21893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0" name="図形 109"/>
            <p:cNvSpPr>
              <a:spLocks/>
            </p:cNvSpPr>
            <p:nvPr/>
          </p:nvSpPr>
          <p:spPr bwMode="auto">
            <a:xfrm>
              <a:off x="1864399" y="4827823"/>
              <a:ext cx="266781" cy="240120"/>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1" name="図形 110"/>
            <p:cNvSpPr>
              <a:spLocks/>
            </p:cNvSpPr>
            <p:nvPr/>
          </p:nvSpPr>
          <p:spPr bwMode="auto">
            <a:xfrm>
              <a:off x="1609884" y="4827823"/>
              <a:ext cx="453834" cy="240120"/>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2" name="図形 111"/>
            <p:cNvSpPr>
              <a:spLocks/>
            </p:cNvSpPr>
            <p:nvPr/>
          </p:nvSpPr>
          <p:spPr bwMode="auto">
            <a:xfrm>
              <a:off x="1433563" y="4827823"/>
              <a:ext cx="420103" cy="255657"/>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3" name="図形 112"/>
            <p:cNvSpPr>
              <a:spLocks/>
            </p:cNvSpPr>
            <p:nvPr/>
          </p:nvSpPr>
          <p:spPr bwMode="auto">
            <a:xfrm>
              <a:off x="1359968" y="4827823"/>
              <a:ext cx="363374" cy="261307"/>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4" name="図形 113"/>
            <p:cNvSpPr>
              <a:spLocks/>
            </p:cNvSpPr>
            <p:nvPr/>
          </p:nvSpPr>
          <p:spPr bwMode="auto">
            <a:xfrm>
              <a:off x="985862" y="4827823"/>
              <a:ext cx="668485" cy="673748"/>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5" name="図形 114"/>
            <p:cNvSpPr>
              <a:spLocks/>
            </p:cNvSpPr>
            <p:nvPr/>
          </p:nvSpPr>
          <p:spPr bwMode="auto">
            <a:xfrm>
              <a:off x="662352" y="5147041"/>
              <a:ext cx="884670" cy="360180"/>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6" name="図形 115"/>
            <p:cNvSpPr>
              <a:spLocks/>
            </p:cNvSpPr>
            <p:nvPr/>
          </p:nvSpPr>
          <p:spPr bwMode="auto">
            <a:xfrm>
              <a:off x="578025" y="5135742"/>
              <a:ext cx="748213" cy="365830"/>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7" name="図形 116"/>
            <p:cNvSpPr>
              <a:spLocks/>
            </p:cNvSpPr>
            <p:nvPr/>
          </p:nvSpPr>
          <p:spPr bwMode="auto">
            <a:xfrm>
              <a:off x="771211" y="4827823"/>
              <a:ext cx="781944" cy="637024"/>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8" name="図形 117"/>
            <p:cNvSpPr>
              <a:spLocks/>
            </p:cNvSpPr>
            <p:nvPr/>
          </p:nvSpPr>
          <p:spPr bwMode="auto">
            <a:xfrm>
              <a:off x="1139184" y="4827823"/>
              <a:ext cx="328110" cy="319218"/>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9" name="図形 118"/>
            <p:cNvSpPr>
              <a:spLocks/>
            </p:cNvSpPr>
            <p:nvPr/>
          </p:nvSpPr>
          <p:spPr bwMode="auto">
            <a:xfrm>
              <a:off x="470699" y="4889972"/>
              <a:ext cx="243782" cy="261307"/>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0" name="図形 119"/>
            <p:cNvSpPr>
              <a:spLocks/>
            </p:cNvSpPr>
            <p:nvPr/>
          </p:nvSpPr>
          <p:spPr bwMode="auto">
            <a:xfrm>
              <a:off x="617888" y="4911159"/>
              <a:ext cx="277513" cy="224583"/>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1" name="図形 120"/>
            <p:cNvSpPr>
              <a:spLocks/>
            </p:cNvSpPr>
            <p:nvPr/>
          </p:nvSpPr>
          <p:spPr bwMode="auto">
            <a:xfrm>
              <a:off x="538161" y="4885735"/>
              <a:ext cx="441568" cy="224583"/>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2" name="図形 121"/>
            <p:cNvSpPr>
              <a:spLocks/>
            </p:cNvSpPr>
            <p:nvPr/>
          </p:nvSpPr>
          <p:spPr bwMode="auto">
            <a:xfrm>
              <a:off x="680751" y="4885735"/>
              <a:ext cx="10733" cy="1412"/>
            </a:xfrm>
            <a:custGeom>
              <a:avLst/>
              <a:gdLst/>
              <a:ahLst/>
              <a:cxnLst>
                <a:cxn ang="0">
                  <a:pos x="0" y="0"/>
                </a:cxn>
                <a:cxn ang="0">
                  <a:pos x="7" y="0"/>
                </a:cxn>
                <a:cxn ang="0">
                  <a:pos x="0" y="0"/>
                </a:cxn>
              </a:cxnLst>
              <a:rect l="0" t="0" r="0" b="0"/>
              <a:pathLst>
                <a:path w="7">
                  <a:moveTo>
                    <a:pt x="0" y="0"/>
                  </a:moveTo>
                  <a:lnTo>
                    <a:pt x="7"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3" name="図形 122"/>
            <p:cNvSpPr>
              <a:spLocks/>
            </p:cNvSpPr>
            <p:nvPr/>
          </p:nvSpPr>
          <p:spPr bwMode="auto">
            <a:xfrm>
              <a:off x="628621" y="4827823"/>
              <a:ext cx="102726" cy="46612"/>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4" name="図形 123"/>
            <p:cNvSpPr>
              <a:spLocks/>
            </p:cNvSpPr>
            <p:nvPr/>
          </p:nvSpPr>
          <p:spPr bwMode="auto">
            <a:xfrm>
              <a:off x="708349" y="4827823"/>
              <a:ext cx="90460" cy="46612"/>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5" name="図形 124"/>
            <p:cNvSpPr>
              <a:spLocks/>
            </p:cNvSpPr>
            <p:nvPr/>
          </p:nvSpPr>
          <p:spPr bwMode="auto">
            <a:xfrm>
              <a:off x="153322" y="5188003"/>
              <a:ext cx="617889" cy="276844"/>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6" name="図形 125"/>
            <p:cNvSpPr>
              <a:spLocks/>
            </p:cNvSpPr>
            <p:nvPr/>
          </p:nvSpPr>
          <p:spPr bwMode="auto">
            <a:xfrm>
              <a:off x="233049" y="4827823"/>
              <a:ext cx="1126919" cy="673748"/>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7" name="図形 126"/>
            <p:cNvSpPr>
              <a:spLocks/>
            </p:cNvSpPr>
            <p:nvPr/>
          </p:nvSpPr>
          <p:spPr bwMode="auto">
            <a:xfrm>
              <a:off x="390971" y="5710617"/>
              <a:ext cx="720615" cy="313568"/>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8" name="図形 127"/>
            <p:cNvSpPr>
              <a:spLocks/>
            </p:cNvSpPr>
            <p:nvPr/>
          </p:nvSpPr>
          <p:spPr bwMode="auto">
            <a:xfrm>
              <a:off x="968996" y="5486034"/>
              <a:ext cx="311244" cy="21893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9" name="図形 128"/>
            <p:cNvSpPr>
              <a:spLocks/>
            </p:cNvSpPr>
            <p:nvPr/>
          </p:nvSpPr>
          <p:spPr bwMode="auto">
            <a:xfrm>
              <a:off x="210051" y="5486034"/>
              <a:ext cx="906135" cy="521201"/>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0" name="図形 129"/>
            <p:cNvSpPr>
              <a:spLocks/>
            </p:cNvSpPr>
            <p:nvPr/>
          </p:nvSpPr>
          <p:spPr bwMode="auto">
            <a:xfrm>
              <a:off x="16865" y="5767116"/>
              <a:ext cx="22998" cy="1412"/>
            </a:xfrm>
            <a:custGeom>
              <a:avLst/>
              <a:gdLst/>
              <a:ahLst/>
              <a:cxnLst>
                <a:cxn ang="0">
                  <a:pos x="0" y="0"/>
                </a:cxn>
                <a:cxn ang="0">
                  <a:pos x="15" y="0"/>
                </a:cxn>
                <a:cxn ang="0">
                  <a:pos x="0" y="0"/>
                </a:cxn>
              </a:cxnLst>
              <a:rect l="0" t="0" r="0" b="0"/>
              <a:pathLst>
                <a:path w="15">
                  <a:moveTo>
                    <a:pt x="0" y="0"/>
                  </a:moveTo>
                  <a:lnTo>
                    <a:pt x="15"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1" name="図形 130"/>
            <p:cNvSpPr>
              <a:spLocks/>
            </p:cNvSpPr>
            <p:nvPr/>
          </p:nvSpPr>
          <p:spPr bwMode="auto">
            <a:xfrm>
              <a:off x="62862" y="5486034"/>
              <a:ext cx="447701" cy="276844"/>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2" name="図形 131"/>
            <p:cNvSpPr>
              <a:spLocks/>
            </p:cNvSpPr>
            <p:nvPr/>
          </p:nvSpPr>
          <p:spPr bwMode="auto">
            <a:xfrm>
              <a:off x="367973" y="5522758"/>
              <a:ext cx="226917" cy="187859"/>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3" name="図形 132"/>
            <p:cNvSpPr>
              <a:spLocks/>
            </p:cNvSpPr>
            <p:nvPr/>
          </p:nvSpPr>
          <p:spPr bwMode="auto">
            <a:xfrm>
              <a:off x="84327" y="5459197"/>
              <a:ext cx="941399" cy="307918"/>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4" name="図形 133"/>
            <p:cNvSpPr>
              <a:spLocks/>
            </p:cNvSpPr>
            <p:nvPr/>
          </p:nvSpPr>
          <p:spPr bwMode="auto">
            <a:xfrm>
              <a:off x="90460" y="5747341"/>
              <a:ext cx="964397" cy="317806"/>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5" name="図形 134"/>
            <p:cNvSpPr>
              <a:spLocks/>
            </p:cNvSpPr>
            <p:nvPr/>
          </p:nvSpPr>
          <p:spPr bwMode="auto">
            <a:xfrm>
              <a:off x="838673" y="5757229"/>
              <a:ext cx="237650" cy="199158"/>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6" name="図形 135"/>
            <p:cNvSpPr>
              <a:spLocks/>
            </p:cNvSpPr>
            <p:nvPr/>
          </p:nvSpPr>
          <p:spPr bwMode="auto">
            <a:xfrm>
              <a:off x="702216" y="5778416"/>
              <a:ext cx="352641" cy="203396"/>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7" name="図形 136"/>
            <p:cNvSpPr>
              <a:spLocks/>
            </p:cNvSpPr>
            <p:nvPr/>
          </p:nvSpPr>
          <p:spPr bwMode="auto">
            <a:xfrm>
              <a:off x="561159" y="5762878"/>
              <a:ext cx="515163" cy="255657"/>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8" name="図形 137"/>
            <p:cNvSpPr>
              <a:spLocks/>
            </p:cNvSpPr>
            <p:nvPr/>
          </p:nvSpPr>
          <p:spPr bwMode="auto">
            <a:xfrm>
              <a:off x="794209" y="5809490"/>
              <a:ext cx="338842" cy="177971"/>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9" name="図形 138"/>
            <p:cNvSpPr>
              <a:spLocks/>
            </p:cNvSpPr>
            <p:nvPr/>
          </p:nvSpPr>
          <p:spPr bwMode="auto">
            <a:xfrm>
              <a:off x="901535" y="5767116"/>
              <a:ext cx="265248" cy="199158"/>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0" name="図形 139"/>
            <p:cNvSpPr>
              <a:spLocks/>
            </p:cNvSpPr>
            <p:nvPr/>
          </p:nvSpPr>
          <p:spPr bwMode="auto">
            <a:xfrm>
              <a:off x="941398" y="5747341"/>
              <a:ext cx="305111" cy="209046"/>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1" name="図形 140"/>
            <p:cNvSpPr>
              <a:spLocks/>
            </p:cNvSpPr>
            <p:nvPr/>
          </p:nvSpPr>
          <p:spPr bwMode="auto">
            <a:xfrm>
              <a:off x="985862" y="5522758"/>
              <a:ext cx="516696" cy="406791"/>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2" name="図形 141"/>
            <p:cNvSpPr>
              <a:spLocks/>
            </p:cNvSpPr>
            <p:nvPr/>
          </p:nvSpPr>
          <p:spPr bwMode="auto">
            <a:xfrm>
              <a:off x="1036458" y="5710617"/>
              <a:ext cx="312777" cy="213283"/>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3" name="図形 142"/>
            <p:cNvSpPr>
              <a:spLocks/>
            </p:cNvSpPr>
            <p:nvPr/>
          </p:nvSpPr>
          <p:spPr bwMode="auto">
            <a:xfrm>
              <a:off x="1099320" y="5526996"/>
              <a:ext cx="453834" cy="381367"/>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4" name="図形 143"/>
            <p:cNvSpPr>
              <a:spLocks/>
            </p:cNvSpPr>
            <p:nvPr/>
          </p:nvSpPr>
          <p:spPr bwMode="auto">
            <a:xfrm>
              <a:off x="1166782" y="5507221"/>
              <a:ext cx="487565" cy="401141"/>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5" name="図形 144"/>
            <p:cNvSpPr>
              <a:spLocks/>
            </p:cNvSpPr>
            <p:nvPr/>
          </p:nvSpPr>
          <p:spPr bwMode="auto">
            <a:xfrm>
              <a:off x="1246510" y="5511459"/>
              <a:ext cx="533562" cy="396904"/>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6" name="図形 145"/>
            <p:cNvSpPr>
              <a:spLocks/>
            </p:cNvSpPr>
            <p:nvPr/>
          </p:nvSpPr>
          <p:spPr bwMode="auto">
            <a:xfrm>
              <a:off x="1547022" y="5919663"/>
              <a:ext cx="6133" cy="1412"/>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7" name="図形 146"/>
            <p:cNvSpPr>
              <a:spLocks/>
            </p:cNvSpPr>
            <p:nvPr/>
          </p:nvSpPr>
          <p:spPr bwMode="auto">
            <a:xfrm>
              <a:off x="1309372" y="5501571"/>
              <a:ext cx="640887" cy="418091"/>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8" name="図形 147"/>
            <p:cNvSpPr>
              <a:spLocks/>
            </p:cNvSpPr>
            <p:nvPr/>
          </p:nvSpPr>
          <p:spPr bwMode="auto">
            <a:xfrm>
              <a:off x="1031859" y="5135742"/>
              <a:ext cx="1143784" cy="772621"/>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9" name="図形 148"/>
            <p:cNvSpPr>
              <a:spLocks/>
            </p:cNvSpPr>
            <p:nvPr/>
          </p:nvSpPr>
          <p:spPr bwMode="auto">
            <a:xfrm>
              <a:off x="1870532" y="5459197"/>
              <a:ext cx="430836" cy="220345"/>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0" name="図形 149"/>
            <p:cNvSpPr>
              <a:spLocks/>
            </p:cNvSpPr>
            <p:nvPr/>
          </p:nvSpPr>
          <p:spPr bwMode="auto">
            <a:xfrm>
              <a:off x="2080583" y="5470497"/>
              <a:ext cx="288246" cy="19774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1" name="図形 150"/>
            <p:cNvSpPr>
              <a:spLocks/>
            </p:cNvSpPr>
            <p:nvPr/>
          </p:nvSpPr>
          <p:spPr bwMode="auto">
            <a:xfrm>
              <a:off x="1439696" y="5704967"/>
              <a:ext cx="470699" cy="199158"/>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2" name="図形 151"/>
            <p:cNvSpPr>
              <a:spLocks/>
            </p:cNvSpPr>
            <p:nvPr/>
          </p:nvSpPr>
          <p:spPr bwMode="auto">
            <a:xfrm>
              <a:off x="1694211" y="5443660"/>
              <a:ext cx="754346" cy="443516"/>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3" name="図形 152"/>
            <p:cNvSpPr>
              <a:spLocks/>
            </p:cNvSpPr>
            <p:nvPr/>
          </p:nvSpPr>
          <p:spPr bwMode="auto">
            <a:xfrm>
              <a:off x="1784671" y="5689430"/>
              <a:ext cx="386372" cy="19774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4" name="図形 153"/>
            <p:cNvSpPr>
              <a:spLocks/>
            </p:cNvSpPr>
            <p:nvPr/>
          </p:nvSpPr>
          <p:spPr bwMode="auto">
            <a:xfrm>
              <a:off x="1904263" y="5459197"/>
              <a:ext cx="815675" cy="423741"/>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5" name="図形 154"/>
            <p:cNvSpPr>
              <a:spLocks/>
            </p:cNvSpPr>
            <p:nvPr/>
          </p:nvSpPr>
          <p:spPr bwMode="auto">
            <a:xfrm>
              <a:off x="1723342" y="5302413"/>
              <a:ext cx="1082455" cy="387017"/>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6" name="図形 155"/>
            <p:cNvSpPr>
              <a:spLocks/>
            </p:cNvSpPr>
            <p:nvPr/>
          </p:nvSpPr>
          <p:spPr bwMode="auto">
            <a:xfrm>
              <a:off x="1960992" y="5313713"/>
              <a:ext cx="351108" cy="114410"/>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7" name="図形 156"/>
            <p:cNvSpPr>
              <a:spLocks/>
            </p:cNvSpPr>
            <p:nvPr/>
          </p:nvSpPr>
          <p:spPr bwMode="auto">
            <a:xfrm>
              <a:off x="2753668" y="5443660"/>
              <a:ext cx="409371" cy="276844"/>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8" name="図形 157"/>
            <p:cNvSpPr>
              <a:spLocks/>
            </p:cNvSpPr>
            <p:nvPr/>
          </p:nvSpPr>
          <p:spPr bwMode="auto">
            <a:xfrm>
              <a:off x="3892853" y="5360324"/>
              <a:ext cx="323510" cy="271194"/>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9" name="図形 158"/>
            <p:cNvSpPr>
              <a:spLocks/>
            </p:cNvSpPr>
            <p:nvPr/>
          </p:nvSpPr>
          <p:spPr bwMode="auto">
            <a:xfrm>
              <a:off x="3672069" y="5329250"/>
              <a:ext cx="476832" cy="329105"/>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0" name="図形 159"/>
            <p:cNvSpPr>
              <a:spLocks/>
            </p:cNvSpPr>
            <p:nvPr/>
          </p:nvSpPr>
          <p:spPr bwMode="auto">
            <a:xfrm>
              <a:off x="3621472" y="5365974"/>
              <a:ext cx="323510" cy="292381"/>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1" name="図形 160"/>
            <p:cNvSpPr>
              <a:spLocks/>
            </p:cNvSpPr>
            <p:nvPr/>
          </p:nvSpPr>
          <p:spPr bwMode="auto">
            <a:xfrm>
              <a:off x="3196769" y="5344787"/>
              <a:ext cx="555027" cy="334755"/>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2" name="図形 161"/>
            <p:cNvSpPr>
              <a:spLocks/>
            </p:cNvSpPr>
            <p:nvPr/>
          </p:nvSpPr>
          <p:spPr bwMode="auto">
            <a:xfrm>
              <a:off x="3049580" y="5908363"/>
              <a:ext cx="4600" cy="11300"/>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3" name="図形 162"/>
            <p:cNvSpPr>
              <a:spLocks/>
            </p:cNvSpPr>
            <p:nvPr/>
          </p:nvSpPr>
          <p:spPr bwMode="auto">
            <a:xfrm>
              <a:off x="16865" y="6065147"/>
              <a:ext cx="90460" cy="2118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4" name="図形 163"/>
            <p:cNvSpPr>
              <a:spLocks/>
            </p:cNvSpPr>
            <p:nvPr/>
          </p:nvSpPr>
          <p:spPr bwMode="auto">
            <a:xfrm>
              <a:off x="3110909" y="5402699"/>
              <a:ext cx="260648" cy="281082"/>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5" name="図形 164"/>
            <p:cNvSpPr>
              <a:spLocks/>
            </p:cNvSpPr>
            <p:nvPr/>
          </p:nvSpPr>
          <p:spPr bwMode="auto">
            <a:xfrm>
              <a:off x="16865" y="6028423"/>
              <a:ext cx="493698" cy="57911"/>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
        <p:nvSpPr>
          <p:cNvPr id="2" name="図形 1"/>
          <p:cNvSpPr>
            <a:spLocks noGrp="1"/>
          </p:cNvSpPr>
          <p:nvPr>
            <p:ph type="ctrTitle"/>
          </p:nvPr>
        </p:nvSpPr>
        <p:spPr>
          <a:xfrm>
            <a:off x="642910" y="2214554"/>
            <a:ext cx="7772400" cy="1470025"/>
          </a:xfrm>
        </p:spPr>
        <p:txBody>
          <a:bodyPr/>
          <a:lstStyle/>
          <a:p>
            <a:r>
              <a:rPr kumimoji="1" lang="es-ES" altLang="ja-JP" smtClean="0"/>
              <a:t>Haga clic para modificar el estilo de título del patrón</a:t>
            </a:r>
            <a:endParaRPr kumimoji="1" lang="ja-JP" altLang="en-US"/>
          </a:p>
        </p:txBody>
      </p:sp>
      <p:sp>
        <p:nvSpPr>
          <p:cNvPr id="8" name="図形 7"/>
          <p:cNvSpPr>
            <a:spLocks noGrp="1"/>
          </p:cNvSpPr>
          <p:nvPr>
            <p:ph type="subTitle" idx="1"/>
          </p:nvPr>
        </p:nvSpPr>
        <p:spPr>
          <a:xfrm>
            <a:off x="642910" y="3699318"/>
            <a:ext cx="7772400" cy="900122"/>
          </a:xfrm>
        </p:spPr>
        <p:txBody>
          <a:bodyPr/>
          <a:lstStyle>
            <a:lvl1pPr marL="0" indent="0" algn="ctr">
              <a:buNone/>
              <a:defRPr baseline="0">
                <a:solidFill>
                  <a:schemeClr val="tx2">
                    <a:shade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s-ES" altLang="ja-JP" smtClean="0"/>
              <a:t>Haga clic para modificar el estilo de subtítulo del patrón</a:t>
            </a:r>
            <a:endParaRPr kumimoji="1" lang="ja-JP" altLang="en-US" dirty="0"/>
          </a:p>
        </p:txBody>
      </p:sp>
      <p:sp>
        <p:nvSpPr>
          <p:cNvPr id="12" name="図形 11"/>
          <p:cNvSpPr>
            <a:spLocks noGrp="1"/>
          </p:cNvSpPr>
          <p:nvPr>
            <p:ph type="dt" sz="half" idx="10"/>
          </p:nvPr>
        </p:nvSpPr>
        <p:spPr>
          <a:xfrm>
            <a:off x="4471200" y="6492874"/>
            <a:ext cx="1530000" cy="365125"/>
          </a:xfrm>
        </p:spPr>
        <p:txBody>
          <a:bodyPr/>
          <a:lstStyle/>
          <a:p>
            <a:fld id="{C7B22371-B8E1-42B3-993C-3D193F5CF61C}" type="datetimeFigureOut">
              <a:rPr lang="es-ES" smtClean="0"/>
              <a:pPr/>
              <a:t>16/02/2011</a:t>
            </a:fld>
            <a:endParaRPr lang="es-ES"/>
          </a:p>
        </p:txBody>
      </p:sp>
      <p:sp>
        <p:nvSpPr>
          <p:cNvPr id="11" name="図形 10"/>
          <p:cNvSpPr>
            <a:spLocks noGrp="1"/>
          </p:cNvSpPr>
          <p:nvPr>
            <p:ph type="ftr" sz="quarter" idx="11"/>
          </p:nvPr>
        </p:nvSpPr>
        <p:spPr>
          <a:xfrm>
            <a:off x="6048000" y="6492875"/>
            <a:ext cx="2394000" cy="365125"/>
          </a:xfrm>
        </p:spPr>
        <p:txBody>
          <a:bodyPr/>
          <a:lstStyle/>
          <a:p>
            <a:endParaRPr lang="es-ES"/>
          </a:p>
        </p:txBody>
      </p:sp>
      <p:sp>
        <p:nvSpPr>
          <p:cNvPr id="18" name="図形 17"/>
          <p:cNvSpPr>
            <a:spLocks noGrp="1"/>
          </p:cNvSpPr>
          <p:nvPr>
            <p:ph type="sldNum" sz="quarter" idx="12"/>
          </p:nvPr>
        </p:nvSpPr>
        <p:spPr>
          <a:xfrm>
            <a:off x="8499632" y="6492875"/>
            <a:ext cx="644400" cy="365125"/>
          </a:xfrm>
        </p:spPr>
        <p:txBody>
          <a:bodyPr/>
          <a:lstStyle/>
          <a:p>
            <a:fld id="{1A9D19F9-C5CC-41B7-AD53-1A332AF73453}" type="slidenum">
              <a:rPr lang="es-ES" smtClean="0"/>
              <a:pPr/>
              <a:t>‹Nº›</a:t>
            </a:fld>
            <a:endParaRPr lang="es-ES"/>
          </a:p>
        </p:txBody>
      </p:sp>
      <p:sp>
        <p:nvSpPr>
          <p:cNvPr id="10" name="図形 9"/>
          <p:cNvSpPr>
            <a:spLocks/>
          </p:cNvSpPr>
          <p:nvPr/>
        </p:nvSpPr>
        <p:spPr bwMode="auto">
          <a:xfrm>
            <a:off x="3929058" y="9"/>
            <a:ext cx="5214942" cy="3383004"/>
          </a:xfrm>
          <a:custGeom>
            <a:avLst/>
            <a:gdLst/>
            <a:ahLst/>
            <a:cxnLst>
              <a:cxn ang="0">
                <a:pos x="3574" y="25"/>
              </a:cxn>
              <a:cxn ang="0">
                <a:pos x="3628" y="83"/>
              </a:cxn>
              <a:cxn ang="0">
                <a:pos x="3611" y="121"/>
              </a:cxn>
              <a:cxn ang="0">
                <a:pos x="3278" y="166"/>
              </a:cxn>
              <a:cxn ang="0">
                <a:pos x="2987" y="220"/>
              </a:cxn>
              <a:cxn ang="0">
                <a:pos x="2896" y="274"/>
              </a:cxn>
              <a:cxn ang="0">
                <a:pos x="2887" y="320"/>
              </a:cxn>
              <a:cxn ang="0">
                <a:pos x="2987" y="374"/>
              </a:cxn>
              <a:cxn ang="0">
                <a:pos x="3407" y="403"/>
              </a:cxn>
              <a:cxn ang="0">
                <a:pos x="3732" y="399"/>
              </a:cxn>
              <a:cxn ang="0">
                <a:pos x="3607" y="2391"/>
              </a:cxn>
              <a:cxn ang="0">
                <a:pos x="3199" y="2262"/>
              </a:cxn>
              <a:cxn ang="0">
                <a:pos x="3041" y="2159"/>
              </a:cxn>
              <a:cxn ang="0">
                <a:pos x="2991" y="2050"/>
              </a:cxn>
              <a:cxn ang="0">
                <a:pos x="3000" y="1992"/>
              </a:cxn>
              <a:cxn ang="0">
                <a:pos x="3054" y="1905"/>
              </a:cxn>
              <a:cxn ang="0">
                <a:pos x="3158" y="1826"/>
              </a:cxn>
              <a:cxn ang="0">
                <a:pos x="3183" y="1768"/>
              </a:cxn>
              <a:cxn ang="0">
                <a:pos x="3158" y="1684"/>
              </a:cxn>
              <a:cxn ang="0">
                <a:pos x="3099" y="1576"/>
              </a:cxn>
              <a:cxn ang="0">
                <a:pos x="2950" y="1497"/>
              </a:cxn>
              <a:cxn ang="0">
                <a:pos x="2779" y="1439"/>
              </a:cxn>
              <a:cxn ang="0">
                <a:pos x="2679" y="1364"/>
              </a:cxn>
              <a:cxn ang="0">
                <a:pos x="2654" y="1281"/>
              </a:cxn>
              <a:cxn ang="0">
                <a:pos x="2667" y="1194"/>
              </a:cxn>
              <a:cxn ang="0">
                <a:pos x="2600" y="1106"/>
              </a:cxn>
              <a:cxn ang="0">
                <a:pos x="2459" y="1077"/>
              </a:cxn>
              <a:cxn ang="0">
                <a:pos x="2005" y="1119"/>
              </a:cxn>
              <a:cxn ang="0">
                <a:pos x="1835" y="1102"/>
              </a:cxn>
              <a:cxn ang="0">
                <a:pos x="1743" y="1052"/>
              </a:cxn>
              <a:cxn ang="0">
                <a:pos x="1689" y="957"/>
              </a:cxn>
              <a:cxn ang="0">
                <a:pos x="1697" y="840"/>
              </a:cxn>
              <a:cxn ang="0">
                <a:pos x="1689" y="736"/>
              </a:cxn>
              <a:cxn ang="0">
                <a:pos x="1627" y="690"/>
              </a:cxn>
              <a:cxn ang="0">
                <a:pos x="1544" y="690"/>
              </a:cxn>
              <a:cxn ang="0">
                <a:pos x="1460" y="665"/>
              </a:cxn>
              <a:cxn ang="0">
                <a:pos x="1423" y="620"/>
              </a:cxn>
              <a:cxn ang="0">
                <a:pos x="1323" y="607"/>
              </a:cxn>
              <a:cxn ang="0">
                <a:pos x="1281" y="624"/>
              </a:cxn>
              <a:cxn ang="0">
                <a:pos x="1161" y="599"/>
              </a:cxn>
              <a:cxn ang="0">
                <a:pos x="1003" y="553"/>
              </a:cxn>
              <a:cxn ang="0">
                <a:pos x="928" y="578"/>
              </a:cxn>
              <a:cxn ang="0">
                <a:pos x="865" y="653"/>
              </a:cxn>
              <a:cxn ang="0">
                <a:pos x="845" y="724"/>
              </a:cxn>
              <a:cxn ang="0">
                <a:pos x="853" y="844"/>
              </a:cxn>
              <a:cxn ang="0">
                <a:pos x="803" y="936"/>
              </a:cxn>
              <a:cxn ang="0">
                <a:pos x="608" y="1027"/>
              </a:cxn>
              <a:cxn ang="0">
                <a:pos x="458" y="1048"/>
              </a:cxn>
              <a:cxn ang="0">
                <a:pos x="325" y="982"/>
              </a:cxn>
              <a:cxn ang="0">
                <a:pos x="233" y="786"/>
              </a:cxn>
              <a:cxn ang="0">
                <a:pos x="229" y="674"/>
              </a:cxn>
              <a:cxn ang="0">
                <a:pos x="287" y="570"/>
              </a:cxn>
              <a:cxn ang="0">
                <a:pos x="316" y="487"/>
              </a:cxn>
              <a:cxn ang="0">
                <a:pos x="246" y="441"/>
              </a:cxn>
              <a:cxn ang="0">
                <a:pos x="146" y="370"/>
              </a:cxn>
              <a:cxn ang="0">
                <a:pos x="104" y="287"/>
              </a:cxn>
              <a:cxn ang="0">
                <a:pos x="133" y="208"/>
              </a:cxn>
              <a:cxn ang="0">
                <a:pos x="162" y="154"/>
              </a:cxn>
              <a:cxn ang="0">
                <a:pos x="133" y="112"/>
              </a:cxn>
              <a:cxn ang="0">
                <a:pos x="42" y="83"/>
              </a:cxn>
              <a:cxn ang="0">
                <a:pos x="0" y="29"/>
              </a:cxn>
              <a:cxn ang="0">
                <a:pos x="179" y="0"/>
              </a:cxn>
            </a:cxnLst>
            <a:rect l="0" t="0" r="0" b="0"/>
            <a:pathLst>
              <a:path w="3732" h="2421">
                <a:moveTo>
                  <a:pt x="179" y="0"/>
                </a:moveTo>
                <a:lnTo>
                  <a:pt x="3553" y="4"/>
                </a:lnTo>
                <a:lnTo>
                  <a:pt x="3574" y="25"/>
                </a:lnTo>
                <a:lnTo>
                  <a:pt x="3599" y="37"/>
                </a:lnTo>
                <a:lnTo>
                  <a:pt x="3624" y="58"/>
                </a:lnTo>
                <a:lnTo>
                  <a:pt x="3628" y="83"/>
                </a:lnTo>
                <a:lnTo>
                  <a:pt x="3628" y="96"/>
                </a:lnTo>
                <a:lnTo>
                  <a:pt x="3624" y="108"/>
                </a:lnTo>
                <a:lnTo>
                  <a:pt x="3611" y="121"/>
                </a:lnTo>
                <a:lnTo>
                  <a:pt x="3594" y="125"/>
                </a:lnTo>
                <a:lnTo>
                  <a:pt x="3528" y="150"/>
                </a:lnTo>
                <a:lnTo>
                  <a:pt x="3278" y="166"/>
                </a:lnTo>
                <a:lnTo>
                  <a:pt x="3099" y="191"/>
                </a:lnTo>
                <a:lnTo>
                  <a:pt x="3029" y="204"/>
                </a:lnTo>
                <a:lnTo>
                  <a:pt x="2987" y="220"/>
                </a:lnTo>
                <a:lnTo>
                  <a:pt x="2975" y="225"/>
                </a:lnTo>
                <a:lnTo>
                  <a:pt x="2933" y="245"/>
                </a:lnTo>
                <a:lnTo>
                  <a:pt x="2896" y="274"/>
                </a:lnTo>
                <a:lnTo>
                  <a:pt x="2887" y="291"/>
                </a:lnTo>
                <a:lnTo>
                  <a:pt x="2879" y="316"/>
                </a:lnTo>
                <a:lnTo>
                  <a:pt x="2887" y="320"/>
                </a:lnTo>
                <a:lnTo>
                  <a:pt x="2916" y="345"/>
                </a:lnTo>
                <a:lnTo>
                  <a:pt x="2945" y="362"/>
                </a:lnTo>
                <a:lnTo>
                  <a:pt x="2987" y="374"/>
                </a:lnTo>
                <a:lnTo>
                  <a:pt x="3045" y="387"/>
                </a:lnTo>
                <a:lnTo>
                  <a:pt x="3116" y="391"/>
                </a:lnTo>
                <a:lnTo>
                  <a:pt x="3407" y="403"/>
                </a:lnTo>
                <a:lnTo>
                  <a:pt x="3624" y="403"/>
                </a:lnTo>
                <a:lnTo>
                  <a:pt x="3694" y="403"/>
                </a:lnTo>
                <a:lnTo>
                  <a:pt x="3732" y="399"/>
                </a:lnTo>
                <a:lnTo>
                  <a:pt x="3732" y="1410"/>
                </a:lnTo>
                <a:lnTo>
                  <a:pt x="3732" y="2421"/>
                </a:lnTo>
                <a:lnTo>
                  <a:pt x="3607" y="2391"/>
                </a:lnTo>
                <a:lnTo>
                  <a:pt x="3482" y="2362"/>
                </a:lnTo>
                <a:lnTo>
                  <a:pt x="3336" y="2321"/>
                </a:lnTo>
                <a:lnTo>
                  <a:pt x="3199" y="2262"/>
                </a:lnTo>
                <a:lnTo>
                  <a:pt x="3137" y="2229"/>
                </a:lnTo>
                <a:lnTo>
                  <a:pt x="3087" y="2196"/>
                </a:lnTo>
                <a:lnTo>
                  <a:pt x="3041" y="2159"/>
                </a:lnTo>
                <a:lnTo>
                  <a:pt x="3012" y="2117"/>
                </a:lnTo>
                <a:lnTo>
                  <a:pt x="2991" y="2071"/>
                </a:lnTo>
                <a:lnTo>
                  <a:pt x="2991" y="2050"/>
                </a:lnTo>
                <a:lnTo>
                  <a:pt x="2991" y="2030"/>
                </a:lnTo>
                <a:lnTo>
                  <a:pt x="2991" y="2017"/>
                </a:lnTo>
                <a:lnTo>
                  <a:pt x="3000" y="1992"/>
                </a:lnTo>
                <a:lnTo>
                  <a:pt x="3004" y="1967"/>
                </a:lnTo>
                <a:lnTo>
                  <a:pt x="3020" y="1938"/>
                </a:lnTo>
                <a:lnTo>
                  <a:pt x="3054" y="1905"/>
                </a:lnTo>
                <a:lnTo>
                  <a:pt x="3095" y="1867"/>
                </a:lnTo>
                <a:lnTo>
                  <a:pt x="3149" y="1838"/>
                </a:lnTo>
                <a:lnTo>
                  <a:pt x="3158" y="1826"/>
                </a:lnTo>
                <a:lnTo>
                  <a:pt x="3178" y="1801"/>
                </a:lnTo>
                <a:lnTo>
                  <a:pt x="3183" y="1784"/>
                </a:lnTo>
                <a:lnTo>
                  <a:pt x="3183" y="1768"/>
                </a:lnTo>
                <a:lnTo>
                  <a:pt x="3183" y="1743"/>
                </a:lnTo>
                <a:lnTo>
                  <a:pt x="3170" y="1713"/>
                </a:lnTo>
                <a:lnTo>
                  <a:pt x="3158" y="1684"/>
                </a:lnTo>
                <a:lnTo>
                  <a:pt x="3149" y="1655"/>
                </a:lnTo>
                <a:lnTo>
                  <a:pt x="3124" y="1614"/>
                </a:lnTo>
                <a:lnTo>
                  <a:pt x="3099" y="1576"/>
                </a:lnTo>
                <a:lnTo>
                  <a:pt x="3062" y="1539"/>
                </a:lnTo>
                <a:lnTo>
                  <a:pt x="3012" y="1518"/>
                </a:lnTo>
                <a:lnTo>
                  <a:pt x="2950" y="1497"/>
                </a:lnTo>
                <a:lnTo>
                  <a:pt x="2896" y="1489"/>
                </a:lnTo>
                <a:lnTo>
                  <a:pt x="2837" y="1468"/>
                </a:lnTo>
                <a:lnTo>
                  <a:pt x="2779" y="1439"/>
                </a:lnTo>
                <a:lnTo>
                  <a:pt x="2721" y="1406"/>
                </a:lnTo>
                <a:lnTo>
                  <a:pt x="2696" y="1385"/>
                </a:lnTo>
                <a:lnTo>
                  <a:pt x="2679" y="1364"/>
                </a:lnTo>
                <a:lnTo>
                  <a:pt x="2667" y="1339"/>
                </a:lnTo>
                <a:lnTo>
                  <a:pt x="2654" y="1310"/>
                </a:lnTo>
                <a:lnTo>
                  <a:pt x="2654" y="1281"/>
                </a:lnTo>
                <a:lnTo>
                  <a:pt x="2667" y="1244"/>
                </a:lnTo>
                <a:lnTo>
                  <a:pt x="2667" y="1219"/>
                </a:lnTo>
                <a:lnTo>
                  <a:pt x="2667" y="1194"/>
                </a:lnTo>
                <a:lnTo>
                  <a:pt x="2654" y="1160"/>
                </a:lnTo>
                <a:lnTo>
                  <a:pt x="2638" y="1131"/>
                </a:lnTo>
                <a:lnTo>
                  <a:pt x="2600" y="1106"/>
                </a:lnTo>
                <a:lnTo>
                  <a:pt x="2554" y="1090"/>
                </a:lnTo>
                <a:lnTo>
                  <a:pt x="2480" y="1081"/>
                </a:lnTo>
                <a:lnTo>
                  <a:pt x="2459" y="1077"/>
                </a:lnTo>
                <a:lnTo>
                  <a:pt x="2380" y="1077"/>
                </a:lnTo>
                <a:lnTo>
                  <a:pt x="2230" y="1090"/>
                </a:lnTo>
                <a:lnTo>
                  <a:pt x="2005" y="1119"/>
                </a:lnTo>
                <a:lnTo>
                  <a:pt x="1947" y="1119"/>
                </a:lnTo>
                <a:lnTo>
                  <a:pt x="1893" y="1110"/>
                </a:lnTo>
                <a:lnTo>
                  <a:pt x="1835" y="1102"/>
                </a:lnTo>
                <a:lnTo>
                  <a:pt x="1797" y="1090"/>
                </a:lnTo>
                <a:lnTo>
                  <a:pt x="1768" y="1069"/>
                </a:lnTo>
                <a:lnTo>
                  <a:pt x="1743" y="1052"/>
                </a:lnTo>
                <a:lnTo>
                  <a:pt x="1718" y="1023"/>
                </a:lnTo>
                <a:lnTo>
                  <a:pt x="1702" y="994"/>
                </a:lnTo>
                <a:lnTo>
                  <a:pt x="1689" y="957"/>
                </a:lnTo>
                <a:lnTo>
                  <a:pt x="1685" y="915"/>
                </a:lnTo>
                <a:lnTo>
                  <a:pt x="1689" y="869"/>
                </a:lnTo>
                <a:lnTo>
                  <a:pt x="1697" y="840"/>
                </a:lnTo>
                <a:lnTo>
                  <a:pt x="1702" y="803"/>
                </a:lnTo>
                <a:lnTo>
                  <a:pt x="1697" y="774"/>
                </a:lnTo>
                <a:lnTo>
                  <a:pt x="1689" y="736"/>
                </a:lnTo>
                <a:lnTo>
                  <a:pt x="1668" y="707"/>
                </a:lnTo>
                <a:lnTo>
                  <a:pt x="1648" y="695"/>
                </a:lnTo>
                <a:lnTo>
                  <a:pt x="1627" y="690"/>
                </a:lnTo>
                <a:lnTo>
                  <a:pt x="1593" y="690"/>
                </a:lnTo>
                <a:lnTo>
                  <a:pt x="1560" y="690"/>
                </a:lnTo>
                <a:lnTo>
                  <a:pt x="1544" y="690"/>
                </a:lnTo>
                <a:lnTo>
                  <a:pt x="1502" y="682"/>
                </a:lnTo>
                <a:lnTo>
                  <a:pt x="1481" y="678"/>
                </a:lnTo>
                <a:lnTo>
                  <a:pt x="1460" y="665"/>
                </a:lnTo>
                <a:lnTo>
                  <a:pt x="1448" y="649"/>
                </a:lnTo>
                <a:lnTo>
                  <a:pt x="1435" y="624"/>
                </a:lnTo>
                <a:lnTo>
                  <a:pt x="1423" y="620"/>
                </a:lnTo>
                <a:lnTo>
                  <a:pt x="1385" y="607"/>
                </a:lnTo>
                <a:lnTo>
                  <a:pt x="1344" y="599"/>
                </a:lnTo>
                <a:lnTo>
                  <a:pt x="1323" y="607"/>
                </a:lnTo>
                <a:lnTo>
                  <a:pt x="1298" y="611"/>
                </a:lnTo>
                <a:lnTo>
                  <a:pt x="1294" y="620"/>
                </a:lnTo>
                <a:lnTo>
                  <a:pt x="1281" y="624"/>
                </a:lnTo>
                <a:lnTo>
                  <a:pt x="1252" y="632"/>
                </a:lnTo>
                <a:lnTo>
                  <a:pt x="1190" y="620"/>
                </a:lnTo>
                <a:lnTo>
                  <a:pt x="1161" y="599"/>
                </a:lnTo>
                <a:lnTo>
                  <a:pt x="1090" y="566"/>
                </a:lnTo>
                <a:lnTo>
                  <a:pt x="1044" y="553"/>
                </a:lnTo>
                <a:lnTo>
                  <a:pt x="1003" y="553"/>
                </a:lnTo>
                <a:lnTo>
                  <a:pt x="961" y="557"/>
                </a:lnTo>
                <a:lnTo>
                  <a:pt x="940" y="566"/>
                </a:lnTo>
                <a:lnTo>
                  <a:pt x="928" y="578"/>
                </a:lnTo>
                <a:lnTo>
                  <a:pt x="911" y="595"/>
                </a:lnTo>
                <a:lnTo>
                  <a:pt x="878" y="632"/>
                </a:lnTo>
                <a:lnTo>
                  <a:pt x="865" y="653"/>
                </a:lnTo>
                <a:lnTo>
                  <a:pt x="845" y="678"/>
                </a:lnTo>
                <a:lnTo>
                  <a:pt x="840" y="703"/>
                </a:lnTo>
                <a:lnTo>
                  <a:pt x="845" y="724"/>
                </a:lnTo>
                <a:lnTo>
                  <a:pt x="853" y="749"/>
                </a:lnTo>
                <a:lnTo>
                  <a:pt x="853" y="811"/>
                </a:lnTo>
                <a:lnTo>
                  <a:pt x="853" y="844"/>
                </a:lnTo>
                <a:lnTo>
                  <a:pt x="840" y="882"/>
                </a:lnTo>
                <a:lnTo>
                  <a:pt x="828" y="911"/>
                </a:lnTo>
                <a:lnTo>
                  <a:pt x="803" y="936"/>
                </a:lnTo>
                <a:lnTo>
                  <a:pt x="728" y="982"/>
                </a:lnTo>
                <a:lnTo>
                  <a:pt x="649" y="1019"/>
                </a:lnTo>
                <a:lnTo>
                  <a:pt x="608" y="1027"/>
                </a:lnTo>
                <a:lnTo>
                  <a:pt x="562" y="1040"/>
                </a:lnTo>
                <a:lnTo>
                  <a:pt x="508" y="1048"/>
                </a:lnTo>
                <a:lnTo>
                  <a:pt x="458" y="1048"/>
                </a:lnTo>
                <a:lnTo>
                  <a:pt x="412" y="1036"/>
                </a:lnTo>
                <a:lnTo>
                  <a:pt x="366" y="1011"/>
                </a:lnTo>
                <a:lnTo>
                  <a:pt x="325" y="982"/>
                </a:lnTo>
                <a:lnTo>
                  <a:pt x="287" y="936"/>
                </a:lnTo>
                <a:lnTo>
                  <a:pt x="258" y="869"/>
                </a:lnTo>
                <a:lnTo>
                  <a:pt x="233" y="786"/>
                </a:lnTo>
                <a:lnTo>
                  <a:pt x="229" y="761"/>
                </a:lnTo>
                <a:lnTo>
                  <a:pt x="221" y="707"/>
                </a:lnTo>
                <a:lnTo>
                  <a:pt x="229" y="674"/>
                </a:lnTo>
                <a:lnTo>
                  <a:pt x="241" y="636"/>
                </a:lnTo>
                <a:lnTo>
                  <a:pt x="258" y="599"/>
                </a:lnTo>
                <a:lnTo>
                  <a:pt x="287" y="570"/>
                </a:lnTo>
                <a:lnTo>
                  <a:pt x="300" y="553"/>
                </a:lnTo>
                <a:lnTo>
                  <a:pt x="316" y="512"/>
                </a:lnTo>
                <a:lnTo>
                  <a:pt x="316" y="487"/>
                </a:lnTo>
                <a:lnTo>
                  <a:pt x="304" y="470"/>
                </a:lnTo>
                <a:lnTo>
                  <a:pt x="287" y="453"/>
                </a:lnTo>
                <a:lnTo>
                  <a:pt x="246" y="441"/>
                </a:lnTo>
                <a:lnTo>
                  <a:pt x="208" y="416"/>
                </a:lnTo>
                <a:lnTo>
                  <a:pt x="179" y="403"/>
                </a:lnTo>
                <a:lnTo>
                  <a:pt x="146" y="370"/>
                </a:lnTo>
                <a:lnTo>
                  <a:pt x="117" y="333"/>
                </a:lnTo>
                <a:lnTo>
                  <a:pt x="108" y="308"/>
                </a:lnTo>
                <a:lnTo>
                  <a:pt x="104" y="287"/>
                </a:lnTo>
                <a:lnTo>
                  <a:pt x="108" y="262"/>
                </a:lnTo>
                <a:lnTo>
                  <a:pt x="117" y="233"/>
                </a:lnTo>
                <a:lnTo>
                  <a:pt x="133" y="208"/>
                </a:lnTo>
                <a:lnTo>
                  <a:pt x="158" y="179"/>
                </a:lnTo>
                <a:lnTo>
                  <a:pt x="162" y="166"/>
                </a:lnTo>
                <a:lnTo>
                  <a:pt x="162" y="154"/>
                </a:lnTo>
                <a:lnTo>
                  <a:pt x="158" y="141"/>
                </a:lnTo>
                <a:lnTo>
                  <a:pt x="150" y="125"/>
                </a:lnTo>
                <a:lnTo>
                  <a:pt x="133" y="112"/>
                </a:lnTo>
                <a:lnTo>
                  <a:pt x="104" y="100"/>
                </a:lnTo>
                <a:lnTo>
                  <a:pt x="54" y="96"/>
                </a:lnTo>
                <a:lnTo>
                  <a:pt x="42" y="83"/>
                </a:lnTo>
                <a:lnTo>
                  <a:pt x="13" y="58"/>
                </a:lnTo>
                <a:lnTo>
                  <a:pt x="8" y="46"/>
                </a:lnTo>
                <a:lnTo>
                  <a:pt x="0" y="29"/>
                </a:lnTo>
                <a:lnTo>
                  <a:pt x="13" y="17"/>
                </a:lnTo>
                <a:lnTo>
                  <a:pt x="33" y="4"/>
                </a:lnTo>
                <a:lnTo>
                  <a:pt x="179" y="0"/>
                </a:lnTo>
                <a:close/>
              </a:path>
            </a:pathLst>
          </a:custGeom>
          <a:solidFill>
            <a:srgbClr val="FFFFFF">
              <a:alpha val="2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ja-JP" altLang="en-US"/>
          </a:p>
        </p:txBody>
      </p:sp>
      <p:grpSp>
        <p:nvGrpSpPr>
          <p:cNvPr id="4" name="グループ化 12"/>
          <p:cNvGrpSpPr>
            <a:grpSpLocks/>
          </p:cNvGrpSpPr>
          <p:nvPr/>
        </p:nvGrpSpPr>
        <p:grpSpPr bwMode="auto">
          <a:xfrm>
            <a:off x="4000496" y="0"/>
            <a:ext cx="5143504" cy="2000240"/>
            <a:chOff x="2168" y="0"/>
            <a:chExt cx="3576" cy="1384"/>
          </a:xfrm>
        </p:grpSpPr>
        <p:sp>
          <p:nvSpPr>
            <p:cNvPr id="14" name="図形 13"/>
            <p:cNvSpPr>
              <a:spLocks/>
            </p:cNvSpPr>
            <p:nvPr/>
          </p:nvSpPr>
          <p:spPr bwMode="auto">
            <a:xfrm>
              <a:off x="5420" y="1044"/>
              <a:ext cx="324" cy="272"/>
            </a:xfrm>
            <a:custGeom>
              <a:avLst/>
              <a:gdLst/>
              <a:ahLst/>
              <a:cxnLst>
                <a:cxn ang="0">
                  <a:pos x="12" y="112"/>
                </a:cxn>
                <a:cxn ang="0">
                  <a:pos x="0" y="124"/>
                </a:cxn>
                <a:cxn ang="0">
                  <a:pos x="0" y="148"/>
                </a:cxn>
                <a:cxn ang="0">
                  <a:pos x="0" y="152"/>
                </a:cxn>
                <a:cxn ang="0">
                  <a:pos x="4" y="164"/>
                </a:cxn>
                <a:cxn ang="0">
                  <a:pos x="16" y="176"/>
                </a:cxn>
                <a:cxn ang="0">
                  <a:pos x="52" y="200"/>
                </a:cxn>
                <a:cxn ang="0">
                  <a:pos x="104" y="224"/>
                </a:cxn>
                <a:cxn ang="0">
                  <a:pos x="156" y="244"/>
                </a:cxn>
                <a:cxn ang="0">
                  <a:pos x="260" y="260"/>
                </a:cxn>
                <a:cxn ang="0">
                  <a:pos x="308" y="268"/>
                </a:cxn>
                <a:cxn ang="0">
                  <a:pos x="324" y="272"/>
                </a:cxn>
                <a:cxn ang="0">
                  <a:pos x="324" y="268"/>
                </a:cxn>
                <a:cxn ang="0">
                  <a:pos x="308" y="268"/>
                </a:cxn>
                <a:cxn ang="0">
                  <a:pos x="264" y="256"/>
                </a:cxn>
                <a:cxn ang="0">
                  <a:pos x="164" y="236"/>
                </a:cxn>
                <a:cxn ang="0">
                  <a:pos x="108" y="220"/>
                </a:cxn>
                <a:cxn ang="0">
                  <a:pos x="60" y="200"/>
                </a:cxn>
                <a:cxn ang="0">
                  <a:pos x="24" y="176"/>
                </a:cxn>
                <a:cxn ang="0">
                  <a:pos x="12" y="164"/>
                </a:cxn>
                <a:cxn ang="0">
                  <a:pos x="0" y="148"/>
                </a:cxn>
                <a:cxn ang="0">
                  <a:pos x="4" y="124"/>
                </a:cxn>
                <a:cxn ang="0">
                  <a:pos x="16" y="112"/>
                </a:cxn>
                <a:cxn ang="0">
                  <a:pos x="36" y="92"/>
                </a:cxn>
                <a:cxn ang="0">
                  <a:pos x="64" y="76"/>
                </a:cxn>
                <a:cxn ang="0">
                  <a:pos x="140" y="44"/>
                </a:cxn>
                <a:cxn ang="0">
                  <a:pos x="228" y="20"/>
                </a:cxn>
                <a:cxn ang="0">
                  <a:pos x="324" y="0"/>
                </a:cxn>
                <a:cxn ang="0">
                  <a:pos x="236" y="12"/>
                </a:cxn>
                <a:cxn ang="0">
                  <a:pos x="140" y="36"/>
                </a:cxn>
                <a:cxn ang="0">
                  <a:pos x="64" y="76"/>
                </a:cxn>
                <a:cxn ang="0">
                  <a:pos x="36" y="92"/>
                </a:cxn>
                <a:cxn ang="0">
                  <a:pos x="16" y="112"/>
                </a:cxn>
              </a:cxnLst>
              <a:rect l="0" t="0" r="0" b="0"/>
              <a:pathLst>
                <a:path w="324" h="272">
                  <a:moveTo>
                    <a:pt x="12" y="112"/>
                  </a:moveTo>
                  <a:lnTo>
                    <a:pt x="0" y="124"/>
                  </a:lnTo>
                  <a:lnTo>
                    <a:pt x="0" y="148"/>
                  </a:lnTo>
                  <a:lnTo>
                    <a:pt x="0" y="152"/>
                  </a:lnTo>
                  <a:lnTo>
                    <a:pt x="4" y="164"/>
                  </a:lnTo>
                  <a:lnTo>
                    <a:pt x="16" y="176"/>
                  </a:lnTo>
                  <a:lnTo>
                    <a:pt x="52" y="200"/>
                  </a:lnTo>
                  <a:lnTo>
                    <a:pt x="104" y="224"/>
                  </a:lnTo>
                  <a:lnTo>
                    <a:pt x="156" y="244"/>
                  </a:lnTo>
                  <a:lnTo>
                    <a:pt x="260" y="260"/>
                  </a:lnTo>
                  <a:lnTo>
                    <a:pt x="308" y="268"/>
                  </a:lnTo>
                  <a:lnTo>
                    <a:pt x="324" y="272"/>
                  </a:lnTo>
                  <a:lnTo>
                    <a:pt x="324" y="268"/>
                  </a:lnTo>
                  <a:lnTo>
                    <a:pt x="308" y="268"/>
                  </a:lnTo>
                  <a:lnTo>
                    <a:pt x="264" y="256"/>
                  </a:lnTo>
                  <a:lnTo>
                    <a:pt x="164" y="236"/>
                  </a:lnTo>
                  <a:lnTo>
                    <a:pt x="108" y="220"/>
                  </a:lnTo>
                  <a:lnTo>
                    <a:pt x="60" y="200"/>
                  </a:lnTo>
                  <a:lnTo>
                    <a:pt x="24" y="176"/>
                  </a:lnTo>
                  <a:lnTo>
                    <a:pt x="12" y="164"/>
                  </a:lnTo>
                  <a:lnTo>
                    <a:pt x="0" y="148"/>
                  </a:lnTo>
                  <a:lnTo>
                    <a:pt x="4" y="124"/>
                  </a:lnTo>
                  <a:lnTo>
                    <a:pt x="16" y="112"/>
                  </a:lnTo>
                  <a:lnTo>
                    <a:pt x="36" y="92"/>
                  </a:lnTo>
                  <a:lnTo>
                    <a:pt x="64" y="76"/>
                  </a:lnTo>
                  <a:lnTo>
                    <a:pt x="140" y="44"/>
                  </a:lnTo>
                  <a:lnTo>
                    <a:pt x="228" y="20"/>
                  </a:lnTo>
                  <a:lnTo>
                    <a:pt x="324" y="0"/>
                  </a:lnTo>
                  <a:lnTo>
                    <a:pt x="236" y="12"/>
                  </a:lnTo>
                  <a:lnTo>
                    <a:pt x="140" y="36"/>
                  </a:lnTo>
                  <a:lnTo>
                    <a:pt x="64" y="76"/>
                  </a:lnTo>
                  <a:lnTo>
                    <a:pt x="36" y="92"/>
                  </a:lnTo>
                  <a:lnTo>
                    <a:pt x="16" y="112"/>
                  </a:lnTo>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 name="図形 14"/>
            <p:cNvSpPr>
              <a:spLocks/>
            </p:cNvSpPr>
            <p:nvPr/>
          </p:nvSpPr>
          <p:spPr bwMode="auto">
            <a:xfrm>
              <a:off x="2328" y="0"/>
              <a:ext cx="296" cy="24"/>
            </a:xfrm>
            <a:custGeom>
              <a:avLst/>
              <a:gdLst/>
              <a:ahLst/>
              <a:cxnLst>
                <a:cxn ang="0">
                  <a:pos x="56" y="8"/>
                </a:cxn>
                <a:cxn ang="0">
                  <a:pos x="124" y="12"/>
                </a:cxn>
                <a:cxn ang="0">
                  <a:pos x="124" y="8"/>
                </a:cxn>
                <a:cxn ang="0">
                  <a:pos x="184" y="12"/>
                </a:cxn>
                <a:cxn ang="0">
                  <a:pos x="296" y="24"/>
                </a:cxn>
                <a:cxn ang="0">
                  <a:pos x="256" y="20"/>
                </a:cxn>
                <a:cxn ang="0">
                  <a:pos x="160" y="0"/>
                </a:cxn>
                <a:cxn ang="0">
                  <a:pos x="136" y="0"/>
                </a:cxn>
                <a:cxn ang="0">
                  <a:pos x="164" y="8"/>
                </a:cxn>
                <a:cxn ang="0">
                  <a:pos x="104" y="0"/>
                </a:cxn>
                <a:cxn ang="0">
                  <a:pos x="72" y="0"/>
                </a:cxn>
                <a:cxn ang="0">
                  <a:pos x="100" y="8"/>
                </a:cxn>
                <a:cxn ang="0">
                  <a:pos x="60" y="0"/>
                </a:cxn>
                <a:cxn ang="0">
                  <a:pos x="0" y="0"/>
                </a:cxn>
                <a:cxn ang="0">
                  <a:pos x="56" y="8"/>
                </a:cxn>
              </a:cxnLst>
              <a:rect l="0" t="0" r="0" b="0"/>
              <a:pathLst>
                <a:path w="296" h="24">
                  <a:moveTo>
                    <a:pt x="56" y="8"/>
                  </a:moveTo>
                  <a:lnTo>
                    <a:pt x="124" y="12"/>
                  </a:lnTo>
                  <a:lnTo>
                    <a:pt x="124" y="8"/>
                  </a:lnTo>
                  <a:lnTo>
                    <a:pt x="184" y="12"/>
                  </a:lnTo>
                  <a:lnTo>
                    <a:pt x="296" y="24"/>
                  </a:lnTo>
                  <a:lnTo>
                    <a:pt x="256" y="20"/>
                  </a:lnTo>
                  <a:lnTo>
                    <a:pt x="160" y="0"/>
                  </a:lnTo>
                  <a:lnTo>
                    <a:pt x="136" y="0"/>
                  </a:lnTo>
                  <a:lnTo>
                    <a:pt x="164" y="8"/>
                  </a:lnTo>
                  <a:lnTo>
                    <a:pt x="104" y="0"/>
                  </a:lnTo>
                  <a:lnTo>
                    <a:pt x="72" y="0"/>
                  </a:lnTo>
                  <a:lnTo>
                    <a:pt x="100" y="8"/>
                  </a:lnTo>
                  <a:lnTo>
                    <a:pt x="60" y="0"/>
                  </a:lnTo>
                  <a:lnTo>
                    <a:pt x="0" y="0"/>
                  </a:lnTo>
                  <a:lnTo>
                    <a:pt x="5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 name="図形 15"/>
            <p:cNvSpPr>
              <a:spLocks/>
            </p:cNvSpPr>
            <p:nvPr/>
          </p:nvSpPr>
          <p:spPr bwMode="auto">
            <a:xfrm>
              <a:off x="2884" y="0"/>
              <a:ext cx="352" cy="168"/>
            </a:xfrm>
            <a:custGeom>
              <a:avLst/>
              <a:gdLst/>
              <a:ahLst/>
              <a:cxnLst>
                <a:cxn ang="0">
                  <a:pos x="176" y="132"/>
                </a:cxn>
                <a:cxn ang="0">
                  <a:pos x="316" y="164"/>
                </a:cxn>
                <a:cxn ang="0">
                  <a:pos x="316" y="156"/>
                </a:cxn>
                <a:cxn ang="0">
                  <a:pos x="352" y="168"/>
                </a:cxn>
                <a:cxn ang="0">
                  <a:pos x="352" y="164"/>
                </a:cxn>
                <a:cxn ang="0">
                  <a:pos x="312" y="152"/>
                </a:cxn>
                <a:cxn ang="0">
                  <a:pos x="220" y="128"/>
                </a:cxn>
                <a:cxn ang="0">
                  <a:pos x="172" y="108"/>
                </a:cxn>
                <a:cxn ang="0">
                  <a:pos x="128" y="84"/>
                </a:cxn>
                <a:cxn ang="0">
                  <a:pos x="92" y="56"/>
                </a:cxn>
                <a:cxn ang="0">
                  <a:pos x="80" y="36"/>
                </a:cxn>
                <a:cxn ang="0">
                  <a:pos x="76" y="20"/>
                </a:cxn>
                <a:cxn ang="0">
                  <a:pos x="80" y="0"/>
                </a:cxn>
                <a:cxn ang="0">
                  <a:pos x="76" y="0"/>
                </a:cxn>
                <a:cxn ang="0">
                  <a:pos x="68" y="20"/>
                </a:cxn>
                <a:cxn ang="0">
                  <a:pos x="80" y="44"/>
                </a:cxn>
                <a:cxn ang="0">
                  <a:pos x="92" y="60"/>
                </a:cxn>
                <a:cxn ang="0">
                  <a:pos x="128" y="92"/>
                </a:cxn>
                <a:cxn ang="0">
                  <a:pos x="176" y="120"/>
                </a:cxn>
                <a:cxn ang="0">
                  <a:pos x="236" y="140"/>
                </a:cxn>
                <a:cxn ang="0">
                  <a:pos x="176" y="128"/>
                </a:cxn>
                <a:cxn ang="0">
                  <a:pos x="104" y="104"/>
                </a:cxn>
                <a:cxn ang="0">
                  <a:pos x="52" y="84"/>
                </a:cxn>
                <a:cxn ang="0">
                  <a:pos x="20" y="60"/>
                </a:cxn>
                <a:cxn ang="0">
                  <a:pos x="8" y="44"/>
                </a:cxn>
                <a:cxn ang="0">
                  <a:pos x="0" y="24"/>
                </a:cxn>
                <a:cxn ang="0">
                  <a:pos x="8" y="20"/>
                </a:cxn>
                <a:cxn ang="0">
                  <a:pos x="12" y="0"/>
                </a:cxn>
                <a:cxn ang="0">
                  <a:pos x="8" y="0"/>
                </a:cxn>
                <a:cxn ang="0">
                  <a:pos x="0" y="12"/>
                </a:cxn>
                <a:cxn ang="0">
                  <a:pos x="0" y="24"/>
                </a:cxn>
                <a:cxn ang="0">
                  <a:pos x="0" y="44"/>
                </a:cxn>
                <a:cxn ang="0">
                  <a:pos x="12" y="60"/>
                </a:cxn>
                <a:cxn ang="0">
                  <a:pos x="52" y="84"/>
                </a:cxn>
                <a:cxn ang="0">
                  <a:pos x="100" y="108"/>
                </a:cxn>
                <a:cxn ang="0">
                  <a:pos x="176" y="132"/>
                </a:cxn>
              </a:cxnLst>
              <a:rect l="0" t="0" r="0" b="0"/>
              <a:pathLst>
                <a:path w="352" h="168">
                  <a:moveTo>
                    <a:pt x="176" y="132"/>
                  </a:moveTo>
                  <a:lnTo>
                    <a:pt x="316" y="164"/>
                  </a:lnTo>
                  <a:lnTo>
                    <a:pt x="316" y="156"/>
                  </a:lnTo>
                  <a:lnTo>
                    <a:pt x="352" y="168"/>
                  </a:lnTo>
                  <a:lnTo>
                    <a:pt x="352" y="164"/>
                  </a:lnTo>
                  <a:lnTo>
                    <a:pt x="312" y="152"/>
                  </a:lnTo>
                  <a:lnTo>
                    <a:pt x="220" y="128"/>
                  </a:lnTo>
                  <a:lnTo>
                    <a:pt x="172" y="108"/>
                  </a:lnTo>
                  <a:lnTo>
                    <a:pt x="128" y="84"/>
                  </a:lnTo>
                  <a:lnTo>
                    <a:pt x="92" y="56"/>
                  </a:lnTo>
                  <a:lnTo>
                    <a:pt x="80" y="36"/>
                  </a:lnTo>
                  <a:lnTo>
                    <a:pt x="76" y="20"/>
                  </a:lnTo>
                  <a:lnTo>
                    <a:pt x="80" y="0"/>
                  </a:lnTo>
                  <a:lnTo>
                    <a:pt x="76" y="0"/>
                  </a:lnTo>
                  <a:lnTo>
                    <a:pt x="68" y="20"/>
                  </a:lnTo>
                  <a:lnTo>
                    <a:pt x="80" y="44"/>
                  </a:lnTo>
                  <a:lnTo>
                    <a:pt x="92" y="60"/>
                  </a:lnTo>
                  <a:lnTo>
                    <a:pt x="128" y="92"/>
                  </a:lnTo>
                  <a:lnTo>
                    <a:pt x="176" y="120"/>
                  </a:lnTo>
                  <a:lnTo>
                    <a:pt x="236" y="140"/>
                  </a:lnTo>
                  <a:lnTo>
                    <a:pt x="176" y="128"/>
                  </a:lnTo>
                  <a:lnTo>
                    <a:pt x="104" y="104"/>
                  </a:lnTo>
                  <a:lnTo>
                    <a:pt x="52" y="84"/>
                  </a:lnTo>
                  <a:lnTo>
                    <a:pt x="20" y="60"/>
                  </a:lnTo>
                  <a:lnTo>
                    <a:pt x="8" y="44"/>
                  </a:lnTo>
                  <a:lnTo>
                    <a:pt x="0" y="24"/>
                  </a:lnTo>
                  <a:lnTo>
                    <a:pt x="8" y="20"/>
                  </a:lnTo>
                  <a:lnTo>
                    <a:pt x="12" y="0"/>
                  </a:lnTo>
                  <a:lnTo>
                    <a:pt x="8" y="0"/>
                  </a:lnTo>
                  <a:lnTo>
                    <a:pt x="0" y="12"/>
                  </a:lnTo>
                  <a:lnTo>
                    <a:pt x="0" y="24"/>
                  </a:lnTo>
                  <a:lnTo>
                    <a:pt x="0" y="44"/>
                  </a:lnTo>
                  <a:lnTo>
                    <a:pt x="12" y="60"/>
                  </a:lnTo>
                  <a:lnTo>
                    <a:pt x="52" y="84"/>
                  </a:lnTo>
                  <a:lnTo>
                    <a:pt x="100" y="108"/>
                  </a:lnTo>
                  <a:lnTo>
                    <a:pt x="176" y="1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7" name="図形 16"/>
            <p:cNvSpPr>
              <a:spLocks/>
            </p:cNvSpPr>
            <p:nvPr/>
          </p:nvSpPr>
          <p:spPr bwMode="auto">
            <a:xfrm>
              <a:off x="5504" y="1076"/>
              <a:ext cx="240" cy="216"/>
            </a:xfrm>
            <a:custGeom>
              <a:avLst/>
              <a:gdLst/>
              <a:ahLst/>
              <a:cxnLst>
                <a:cxn ang="0">
                  <a:pos x="0" y="128"/>
                </a:cxn>
                <a:cxn ang="0">
                  <a:pos x="20" y="144"/>
                </a:cxn>
                <a:cxn ang="0">
                  <a:pos x="48" y="164"/>
                </a:cxn>
                <a:cxn ang="0">
                  <a:pos x="80" y="180"/>
                </a:cxn>
                <a:cxn ang="0">
                  <a:pos x="116" y="192"/>
                </a:cxn>
                <a:cxn ang="0">
                  <a:pos x="188" y="204"/>
                </a:cxn>
                <a:cxn ang="0">
                  <a:pos x="240" y="216"/>
                </a:cxn>
                <a:cxn ang="0">
                  <a:pos x="240" y="212"/>
                </a:cxn>
                <a:cxn ang="0">
                  <a:pos x="188" y="204"/>
                </a:cxn>
                <a:cxn ang="0">
                  <a:pos x="116" y="188"/>
                </a:cxn>
                <a:cxn ang="0">
                  <a:pos x="48" y="164"/>
                </a:cxn>
                <a:cxn ang="0">
                  <a:pos x="24" y="144"/>
                </a:cxn>
                <a:cxn ang="0">
                  <a:pos x="8" y="128"/>
                </a:cxn>
                <a:cxn ang="0">
                  <a:pos x="8" y="96"/>
                </a:cxn>
                <a:cxn ang="0">
                  <a:pos x="20" y="72"/>
                </a:cxn>
                <a:cxn ang="0">
                  <a:pos x="32" y="68"/>
                </a:cxn>
                <a:cxn ang="0">
                  <a:pos x="72" y="44"/>
                </a:cxn>
                <a:cxn ang="0">
                  <a:pos x="144" y="16"/>
                </a:cxn>
                <a:cxn ang="0">
                  <a:pos x="240" y="0"/>
                </a:cxn>
                <a:cxn ang="0">
                  <a:pos x="144" y="16"/>
                </a:cxn>
                <a:cxn ang="0">
                  <a:pos x="72" y="44"/>
                </a:cxn>
                <a:cxn ang="0">
                  <a:pos x="32" y="60"/>
                </a:cxn>
                <a:cxn ang="0">
                  <a:pos x="12" y="72"/>
                </a:cxn>
                <a:cxn ang="0">
                  <a:pos x="0" y="96"/>
                </a:cxn>
                <a:cxn ang="0">
                  <a:pos x="0" y="116"/>
                </a:cxn>
                <a:cxn ang="0">
                  <a:pos x="0" y="128"/>
                </a:cxn>
              </a:cxnLst>
              <a:rect l="0" t="0" r="0" b="0"/>
              <a:pathLst>
                <a:path w="240" h="216">
                  <a:moveTo>
                    <a:pt x="0" y="128"/>
                  </a:moveTo>
                  <a:lnTo>
                    <a:pt x="20" y="144"/>
                  </a:lnTo>
                  <a:lnTo>
                    <a:pt x="48" y="164"/>
                  </a:lnTo>
                  <a:lnTo>
                    <a:pt x="80" y="180"/>
                  </a:lnTo>
                  <a:lnTo>
                    <a:pt x="116" y="192"/>
                  </a:lnTo>
                  <a:lnTo>
                    <a:pt x="188" y="204"/>
                  </a:lnTo>
                  <a:lnTo>
                    <a:pt x="240" y="216"/>
                  </a:lnTo>
                  <a:lnTo>
                    <a:pt x="240" y="212"/>
                  </a:lnTo>
                  <a:lnTo>
                    <a:pt x="188" y="204"/>
                  </a:lnTo>
                  <a:lnTo>
                    <a:pt x="116" y="188"/>
                  </a:lnTo>
                  <a:lnTo>
                    <a:pt x="48" y="164"/>
                  </a:lnTo>
                  <a:lnTo>
                    <a:pt x="24" y="144"/>
                  </a:lnTo>
                  <a:lnTo>
                    <a:pt x="8" y="128"/>
                  </a:lnTo>
                  <a:lnTo>
                    <a:pt x="8" y="96"/>
                  </a:lnTo>
                  <a:lnTo>
                    <a:pt x="20" y="72"/>
                  </a:lnTo>
                  <a:lnTo>
                    <a:pt x="32" y="68"/>
                  </a:lnTo>
                  <a:lnTo>
                    <a:pt x="72" y="44"/>
                  </a:lnTo>
                  <a:lnTo>
                    <a:pt x="144" y="16"/>
                  </a:lnTo>
                  <a:lnTo>
                    <a:pt x="240" y="0"/>
                  </a:lnTo>
                  <a:lnTo>
                    <a:pt x="144" y="16"/>
                  </a:lnTo>
                  <a:lnTo>
                    <a:pt x="72" y="44"/>
                  </a:lnTo>
                  <a:lnTo>
                    <a:pt x="32" y="60"/>
                  </a:lnTo>
                  <a:lnTo>
                    <a:pt x="12" y="72"/>
                  </a:lnTo>
                  <a:lnTo>
                    <a:pt x="0" y="96"/>
                  </a:lnTo>
                  <a:lnTo>
                    <a:pt x="0" y="116"/>
                  </a:lnTo>
                  <a:lnTo>
                    <a:pt x="0" y="1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9" name="図形 18"/>
            <p:cNvSpPr>
              <a:spLocks/>
            </p:cNvSpPr>
            <p:nvPr/>
          </p:nvSpPr>
          <p:spPr bwMode="auto">
            <a:xfrm>
              <a:off x="5740" y="1180"/>
              <a:ext cx="4" cy="36"/>
            </a:xfrm>
            <a:custGeom>
              <a:avLst/>
              <a:gdLst/>
              <a:ahLst/>
              <a:cxnLst>
                <a:cxn ang="0">
                  <a:pos x="4" y="36"/>
                </a:cxn>
                <a:cxn ang="0">
                  <a:pos x="4" y="24"/>
                </a:cxn>
                <a:cxn ang="0">
                  <a:pos x="4" y="12"/>
                </a:cxn>
                <a:cxn ang="0">
                  <a:pos x="4" y="0"/>
                </a:cxn>
                <a:cxn ang="0">
                  <a:pos x="0" y="4"/>
                </a:cxn>
                <a:cxn ang="0">
                  <a:pos x="0" y="24"/>
                </a:cxn>
                <a:cxn ang="0">
                  <a:pos x="4" y="36"/>
                </a:cxn>
              </a:cxnLst>
              <a:rect l="0" t="0" r="0" b="0"/>
              <a:pathLst>
                <a:path w="4" h="36">
                  <a:moveTo>
                    <a:pt x="4" y="36"/>
                  </a:moveTo>
                  <a:lnTo>
                    <a:pt x="4" y="24"/>
                  </a:lnTo>
                  <a:lnTo>
                    <a:pt x="4" y="12"/>
                  </a:lnTo>
                  <a:lnTo>
                    <a:pt x="4" y="0"/>
                  </a:lnTo>
                  <a:lnTo>
                    <a:pt x="0" y="4"/>
                  </a:lnTo>
                  <a:lnTo>
                    <a:pt x="0" y="24"/>
                  </a:lnTo>
                  <a:lnTo>
                    <a:pt x="4"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0" name="図形 19"/>
            <p:cNvSpPr>
              <a:spLocks/>
            </p:cNvSpPr>
            <p:nvPr/>
          </p:nvSpPr>
          <p:spPr bwMode="auto">
            <a:xfrm>
              <a:off x="5720" y="1160"/>
              <a:ext cx="24" cy="68"/>
            </a:xfrm>
            <a:custGeom>
              <a:avLst/>
              <a:gdLst/>
              <a:ahLst/>
              <a:cxnLst>
                <a:cxn ang="0">
                  <a:pos x="8" y="24"/>
                </a:cxn>
                <a:cxn ang="0">
                  <a:pos x="0" y="44"/>
                </a:cxn>
                <a:cxn ang="0">
                  <a:pos x="8" y="56"/>
                </a:cxn>
                <a:cxn ang="0">
                  <a:pos x="24" y="68"/>
                </a:cxn>
                <a:cxn ang="0">
                  <a:pos x="24" y="60"/>
                </a:cxn>
                <a:cxn ang="0">
                  <a:pos x="12" y="48"/>
                </a:cxn>
                <a:cxn ang="0">
                  <a:pos x="8" y="44"/>
                </a:cxn>
                <a:cxn ang="0">
                  <a:pos x="8" y="24"/>
                </a:cxn>
                <a:cxn ang="0">
                  <a:pos x="12" y="20"/>
                </a:cxn>
                <a:cxn ang="0">
                  <a:pos x="24" y="8"/>
                </a:cxn>
                <a:cxn ang="0">
                  <a:pos x="24" y="0"/>
                </a:cxn>
                <a:cxn ang="0">
                  <a:pos x="8" y="20"/>
                </a:cxn>
                <a:cxn ang="0">
                  <a:pos x="8" y="24"/>
                </a:cxn>
              </a:cxnLst>
              <a:rect l="0" t="0" r="0" b="0"/>
              <a:pathLst>
                <a:path w="24" h="68">
                  <a:moveTo>
                    <a:pt x="8" y="24"/>
                  </a:moveTo>
                  <a:lnTo>
                    <a:pt x="0" y="44"/>
                  </a:lnTo>
                  <a:lnTo>
                    <a:pt x="8" y="56"/>
                  </a:lnTo>
                  <a:lnTo>
                    <a:pt x="24" y="68"/>
                  </a:lnTo>
                  <a:lnTo>
                    <a:pt x="24" y="60"/>
                  </a:lnTo>
                  <a:lnTo>
                    <a:pt x="12" y="48"/>
                  </a:lnTo>
                  <a:lnTo>
                    <a:pt x="8" y="44"/>
                  </a:lnTo>
                  <a:lnTo>
                    <a:pt x="8" y="24"/>
                  </a:lnTo>
                  <a:lnTo>
                    <a:pt x="12" y="20"/>
                  </a:lnTo>
                  <a:lnTo>
                    <a:pt x="24" y="8"/>
                  </a:lnTo>
                  <a:lnTo>
                    <a:pt x="24" y="0"/>
                  </a:lnTo>
                  <a:lnTo>
                    <a:pt x="8" y="20"/>
                  </a:lnTo>
                  <a:lnTo>
                    <a:pt x="8" y="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1" name="図形 20"/>
            <p:cNvSpPr>
              <a:spLocks/>
            </p:cNvSpPr>
            <p:nvPr/>
          </p:nvSpPr>
          <p:spPr bwMode="auto">
            <a:xfrm>
              <a:off x="5656" y="1120"/>
              <a:ext cx="88" cy="132"/>
            </a:xfrm>
            <a:custGeom>
              <a:avLst/>
              <a:gdLst/>
              <a:ahLst/>
              <a:cxnLst>
                <a:cxn ang="0">
                  <a:pos x="0" y="72"/>
                </a:cxn>
                <a:cxn ang="0">
                  <a:pos x="12" y="96"/>
                </a:cxn>
                <a:cxn ang="0">
                  <a:pos x="28" y="112"/>
                </a:cxn>
                <a:cxn ang="0">
                  <a:pos x="60" y="124"/>
                </a:cxn>
                <a:cxn ang="0">
                  <a:pos x="88" y="132"/>
                </a:cxn>
                <a:cxn ang="0">
                  <a:pos x="60" y="120"/>
                </a:cxn>
                <a:cxn ang="0">
                  <a:pos x="36" y="108"/>
                </a:cxn>
                <a:cxn ang="0">
                  <a:pos x="16" y="88"/>
                </a:cxn>
                <a:cxn ang="0">
                  <a:pos x="4" y="72"/>
                </a:cxn>
                <a:cxn ang="0">
                  <a:pos x="4" y="60"/>
                </a:cxn>
                <a:cxn ang="0">
                  <a:pos x="12" y="48"/>
                </a:cxn>
                <a:cxn ang="0">
                  <a:pos x="24" y="36"/>
                </a:cxn>
                <a:cxn ang="0">
                  <a:pos x="48" y="16"/>
                </a:cxn>
                <a:cxn ang="0">
                  <a:pos x="88" y="4"/>
                </a:cxn>
                <a:cxn ang="0">
                  <a:pos x="88" y="0"/>
                </a:cxn>
                <a:cxn ang="0">
                  <a:pos x="48" y="16"/>
                </a:cxn>
                <a:cxn ang="0">
                  <a:pos x="16" y="36"/>
                </a:cxn>
                <a:cxn ang="0">
                  <a:pos x="12" y="48"/>
                </a:cxn>
                <a:cxn ang="0">
                  <a:pos x="4" y="52"/>
                </a:cxn>
                <a:cxn ang="0">
                  <a:pos x="0" y="72"/>
                </a:cxn>
              </a:cxnLst>
              <a:rect l="0" t="0" r="0" b="0"/>
              <a:pathLst>
                <a:path w="88" h="132">
                  <a:moveTo>
                    <a:pt x="0" y="72"/>
                  </a:moveTo>
                  <a:lnTo>
                    <a:pt x="12" y="96"/>
                  </a:lnTo>
                  <a:lnTo>
                    <a:pt x="28" y="112"/>
                  </a:lnTo>
                  <a:lnTo>
                    <a:pt x="60" y="124"/>
                  </a:lnTo>
                  <a:lnTo>
                    <a:pt x="88" y="132"/>
                  </a:lnTo>
                  <a:lnTo>
                    <a:pt x="60" y="120"/>
                  </a:lnTo>
                  <a:lnTo>
                    <a:pt x="36" y="108"/>
                  </a:lnTo>
                  <a:lnTo>
                    <a:pt x="16" y="88"/>
                  </a:lnTo>
                  <a:lnTo>
                    <a:pt x="4" y="72"/>
                  </a:lnTo>
                  <a:lnTo>
                    <a:pt x="4" y="60"/>
                  </a:lnTo>
                  <a:lnTo>
                    <a:pt x="12" y="48"/>
                  </a:lnTo>
                  <a:lnTo>
                    <a:pt x="24" y="36"/>
                  </a:lnTo>
                  <a:lnTo>
                    <a:pt x="48" y="16"/>
                  </a:lnTo>
                  <a:lnTo>
                    <a:pt x="88" y="4"/>
                  </a:lnTo>
                  <a:lnTo>
                    <a:pt x="88" y="0"/>
                  </a:lnTo>
                  <a:lnTo>
                    <a:pt x="48" y="16"/>
                  </a:lnTo>
                  <a:lnTo>
                    <a:pt x="16" y="36"/>
                  </a:lnTo>
                  <a:lnTo>
                    <a:pt x="12" y="48"/>
                  </a:lnTo>
                  <a:lnTo>
                    <a:pt x="4" y="52"/>
                  </a:lnTo>
                  <a:lnTo>
                    <a:pt x="0"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2" name="図形 21"/>
            <p:cNvSpPr>
              <a:spLocks/>
            </p:cNvSpPr>
            <p:nvPr/>
          </p:nvSpPr>
          <p:spPr bwMode="auto">
            <a:xfrm>
              <a:off x="5672" y="32"/>
              <a:ext cx="72" cy="72"/>
            </a:xfrm>
            <a:custGeom>
              <a:avLst/>
              <a:gdLst/>
              <a:ahLst/>
              <a:cxnLst>
                <a:cxn ang="0">
                  <a:pos x="0" y="36"/>
                </a:cxn>
                <a:cxn ang="0">
                  <a:pos x="0" y="48"/>
                </a:cxn>
                <a:cxn ang="0">
                  <a:pos x="12" y="60"/>
                </a:cxn>
                <a:cxn ang="0">
                  <a:pos x="32" y="64"/>
                </a:cxn>
                <a:cxn ang="0">
                  <a:pos x="72" y="72"/>
                </a:cxn>
                <a:cxn ang="0">
                  <a:pos x="32" y="60"/>
                </a:cxn>
                <a:cxn ang="0">
                  <a:pos x="8" y="48"/>
                </a:cxn>
                <a:cxn ang="0">
                  <a:pos x="0" y="36"/>
                </a:cxn>
                <a:cxn ang="0">
                  <a:pos x="20" y="24"/>
                </a:cxn>
                <a:cxn ang="0">
                  <a:pos x="44" y="12"/>
                </a:cxn>
                <a:cxn ang="0">
                  <a:pos x="72" y="4"/>
                </a:cxn>
                <a:cxn ang="0">
                  <a:pos x="72" y="0"/>
                </a:cxn>
                <a:cxn ang="0">
                  <a:pos x="36" y="12"/>
                </a:cxn>
                <a:cxn ang="0">
                  <a:pos x="12" y="16"/>
                </a:cxn>
                <a:cxn ang="0">
                  <a:pos x="0" y="36"/>
                </a:cxn>
              </a:cxnLst>
              <a:rect l="0" t="0" r="0" b="0"/>
              <a:pathLst>
                <a:path w="72" h="72">
                  <a:moveTo>
                    <a:pt x="0" y="36"/>
                  </a:moveTo>
                  <a:lnTo>
                    <a:pt x="0" y="48"/>
                  </a:lnTo>
                  <a:lnTo>
                    <a:pt x="12" y="60"/>
                  </a:lnTo>
                  <a:lnTo>
                    <a:pt x="32" y="64"/>
                  </a:lnTo>
                  <a:lnTo>
                    <a:pt x="72" y="72"/>
                  </a:lnTo>
                  <a:lnTo>
                    <a:pt x="32" y="60"/>
                  </a:lnTo>
                  <a:lnTo>
                    <a:pt x="8" y="48"/>
                  </a:lnTo>
                  <a:lnTo>
                    <a:pt x="0" y="36"/>
                  </a:lnTo>
                  <a:lnTo>
                    <a:pt x="20" y="24"/>
                  </a:lnTo>
                  <a:lnTo>
                    <a:pt x="44" y="12"/>
                  </a:lnTo>
                  <a:lnTo>
                    <a:pt x="72" y="4"/>
                  </a:lnTo>
                  <a:lnTo>
                    <a:pt x="72" y="0"/>
                  </a:lnTo>
                  <a:lnTo>
                    <a:pt x="36" y="12"/>
                  </a:lnTo>
                  <a:lnTo>
                    <a:pt x="12" y="16"/>
                  </a:lnTo>
                  <a:lnTo>
                    <a:pt x="0"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3" name="図形 22"/>
            <p:cNvSpPr>
              <a:spLocks/>
            </p:cNvSpPr>
            <p:nvPr/>
          </p:nvSpPr>
          <p:spPr bwMode="auto">
            <a:xfrm>
              <a:off x="5600" y="0"/>
              <a:ext cx="144" cy="128"/>
            </a:xfrm>
            <a:custGeom>
              <a:avLst/>
              <a:gdLst/>
              <a:ahLst/>
              <a:cxnLst>
                <a:cxn ang="0">
                  <a:pos x="128" y="0"/>
                </a:cxn>
                <a:cxn ang="0">
                  <a:pos x="84" y="8"/>
                </a:cxn>
                <a:cxn ang="0">
                  <a:pos x="56" y="12"/>
                </a:cxn>
                <a:cxn ang="0">
                  <a:pos x="20" y="32"/>
                </a:cxn>
                <a:cxn ang="0">
                  <a:pos x="8" y="48"/>
                </a:cxn>
                <a:cxn ang="0">
                  <a:pos x="0" y="60"/>
                </a:cxn>
                <a:cxn ang="0">
                  <a:pos x="8" y="72"/>
                </a:cxn>
                <a:cxn ang="0">
                  <a:pos x="20" y="92"/>
                </a:cxn>
                <a:cxn ang="0">
                  <a:pos x="56" y="108"/>
                </a:cxn>
                <a:cxn ang="0">
                  <a:pos x="104" y="120"/>
                </a:cxn>
                <a:cxn ang="0">
                  <a:pos x="144" y="128"/>
                </a:cxn>
                <a:cxn ang="0">
                  <a:pos x="108" y="116"/>
                </a:cxn>
                <a:cxn ang="0">
                  <a:pos x="60" y="104"/>
                </a:cxn>
                <a:cxn ang="0">
                  <a:pos x="20" y="84"/>
                </a:cxn>
                <a:cxn ang="0">
                  <a:pos x="12" y="72"/>
                </a:cxn>
                <a:cxn ang="0">
                  <a:pos x="8" y="60"/>
                </a:cxn>
                <a:cxn ang="0">
                  <a:pos x="12" y="56"/>
                </a:cxn>
                <a:cxn ang="0">
                  <a:pos x="24" y="36"/>
                </a:cxn>
                <a:cxn ang="0">
                  <a:pos x="44" y="24"/>
                </a:cxn>
                <a:cxn ang="0">
                  <a:pos x="68" y="20"/>
                </a:cxn>
                <a:cxn ang="0">
                  <a:pos x="104" y="8"/>
                </a:cxn>
                <a:cxn ang="0">
                  <a:pos x="144" y="8"/>
                </a:cxn>
                <a:cxn ang="0">
                  <a:pos x="144" y="0"/>
                </a:cxn>
                <a:cxn ang="0">
                  <a:pos x="128" y="0"/>
                </a:cxn>
              </a:cxnLst>
              <a:rect l="0" t="0" r="0" b="0"/>
              <a:pathLst>
                <a:path w="144" h="128">
                  <a:moveTo>
                    <a:pt x="128" y="0"/>
                  </a:moveTo>
                  <a:lnTo>
                    <a:pt x="84" y="8"/>
                  </a:lnTo>
                  <a:lnTo>
                    <a:pt x="56" y="12"/>
                  </a:lnTo>
                  <a:lnTo>
                    <a:pt x="20" y="32"/>
                  </a:lnTo>
                  <a:lnTo>
                    <a:pt x="8" y="48"/>
                  </a:lnTo>
                  <a:lnTo>
                    <a:pt x="0" y="60"/>
                  </a:lnTo>
                  <a:lnTo>
                    <a:pt x="8" y="72"/>
                  </a:lnTo>
                  <a:lnTo>
                    <a:pt x="20" y="92"/>
                  </a:lnTo>
                  <a:lnTo>
                    <a:pt x="56" y="108"/>
                  </a:lnTo>
                  <a:lnTo>
                    <a:pt x="104" y="120"/>
                  </a:lnTo>
                  <a:lnTo>
                    <a:pt x="144" y="128"/>
                  </a:lnTo>
                  <a:lnTo>
                    <a:pt x="108" y="116"/>
                  </a:lnTo>
                  <a:lnTo>
                    <a:pt x="60" y="104"/>
                  </a:lnTo>
                  <a:lnTo>
                    <a:pt x="20" y="84"/>
                  </a:lnTo>
                  <a:lnTo>
                    <a:pt x="12" y="72"/>
                  </a:lnTo>
                  <a:lnTo>
                    <a:pt x="8" y="60"/>
                  </a:lnTo>
                  <a:lnTo>
                    <a:pt x="12" y="56"/>
                  </a:lnTo>
                  <a:lnTo>
                    <a:pt x="24" y="36"/>
                  </a:lnTo>
                  <a:lnTo>
                    <a:pt x="44" y="24"/>
                  </a:lnTo>
                  <a:lnTo>
                    <a:pt x="68" y="20"/>
                  </a:lnTo>
                  <a:lnTo>
                    <a:pt x="104" y="8"/>
                  </a:lnTo>
                  <a:lnTo>
                    <a:pt x="144" y="8"/>
                  </a:lnTo>
                  <a:lnTo>
                    <a:pt x="144" y="0"/>
                  </a:lnTo>
                  <a:lnTo>
                    <a:pt x="12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4" name="図形 23"/>
            <p:cNvSpPr>
              <a:spLocks/>
            </p:cNvSpPr>
            <p:nvPr/>
          </p:nvSpPr>
          <p:spPr bwMode="auto">
            <a:xfrm>
              <a:off x="2168" y="0"/>
              <a:ext cx="3576" cy="1384"/>
            </a:xfrm>
            <a:custGeom>
              <a:avLst/>
              <a:gdLst/>
              <a:ahLst/>
              <a:cxnLst>
                <a:cxn ang="0">
                  <a:pos x="3504" y="152"/>
                </a:cxn>
                <a:cxn ang="0">
                  <a:pos x="3316" y="116"/>
                </a:cxn>
                <a:cxn ang="0">
                  <a:pos x="3196" y="68"/>
                </a:cxn>
                <a:cxn ang="0">
                  <a:pos x="3148" y="20"/>
                </a:cxn>
                <a:cxn ang="0">
                  <a:pos x="2960" y="32"/>
                </a:cxn>
                <a:cxn ang="0">
                  <a:pos x="2956" y="96"/>
                </a:cxn>
                <a:cxn ang="0">
                  <a:pos x="2860" y="56"/>
                </a:cxn>
                <a:cxn ang="0">
                  <a:pos x="2872" y="96"/>
                </a:cxn>
                <a:cxn ang="0">
                  <a:pos x="3020" y="164"/>
                </a:cxn>
                <a:cxn ang="0">
                  <a:pos x="3100" y="180"/>
                </a:cxn>
                <a:cxn ang="0">
                  <a:pos x="2824" y="140"/>
                </a:cxn>
                <a:cxn ang="0">
                  <a:pos x="2796" y="156"/>
                </a:cxn>
                <a:cxn ang="0">
                  <a:pos x="2472" y="60"/>
                </a:cxn>
                <a:cxn ang="0">
                  <a:pos x="2500" y="212"/>
                </a:cxn>
                <a:cxn ang="0">
                  <a:pos x="2508" y="156"/>
                </a:cxn>
                <a:cxn ang="0">
                  <a:pos x="2364" y="108"/>
                </a:cxn>
                <a:cxn ang="0">
                  <a:pos x="2004" y="72"/>
                </a:cxn>
                <a:cxn ang="0">
                  <a:pos x="1800" y="20"/>
                </a:cxn>
                <a:cxn ang="0">
                  <a:pos x="1980" y="116"/>
                </a:cxn>
                <a:cxn ang="0">
                  <a:pos x="1636" y="92"/>
                </a:cxn>
                <a:cxn ang="0">
                  <a:pos x="1396" y="32"/>
                </a:cxn>
                <a:cxn ang="0">
                  <a:pos x="1324" y="20"/>
                </a:cxn>
                <a:cxn ang="0">
                  <a:pos x="1248" y="0"/>
                </a:cxn>
                <a:cxn ang="0">
                  <a:pos x="1184" y="0"/>
                </a:cxn>
                <a:cxn ang="0">
                  <a:pos x="1112" y="0"/>
                </a:cxn>
                <a:cxn ang="0">
                  <a:pos x="928" y="0"/>
                </a:cxn>
                <a:cxn ang="0">
                  <a:pos x="844" y="0"/>
                </a:cxn>
                <a:cxn ang="0">
                  <a:pos x="904" y="164"/>
                </a:cxn>
                <a:cxn ang="0">
                  <a:pos x="692" y="116"/>
                </a:cxn>
                <a:cxn ang="0">
                  <a:pos x="592" y="116"/>
                </a:cxn>
                <a:cxn ang="0">
                  <a:pos x="232" y="36"/>
                </a:cxn>
                <a:cxn ang="0">
                  <a:pos x="112" y="72"/>
                </a:cxn>
                <a:cxn ang="0">
                  <a:pos x="892" y="156"/>
                </a:cxn>
                <a:cxn ang="0">
                  <a:pos x="1412" y="428"/>
                </a:cxn>
                <a:cxn ang="0">
                  <a:pos x="2176" y="500"/>
                </a:cxn>
                <a:cxn ang="0">
                  <a:pos x="2636" y="720"/>
                </a:cxn>
                <a:cxn ang="0">
                  <a:pos x="2564" y="1124"/>
                </a:cxn>
                <a:cxn ang="0">
                  <a:pos x="3288" y="1352"/>
                </a:cxn>
                <a:cxn ang="0">
                  <a:pos x="2900" y="1040"/>
                </a:cxn>
                <a:cxn ang="0">
                  <a:pos x="2912" y="808"/>
                </a:cxn>
                <a:cxn ang="0">
                  <a:pos x="2796" y="1136"/>
                </a:cxn>
                <a:cxn ang="0">
                  <a:pos x="2864" y="1168"/>
                </a:cxn>
                <a:cxn ang="0">
                  <a:pos x="3396" y="888"/>
                </a:cxn>
                <a:cxn ang="0">
                  <a:pos x="2544" y="628"/>
                </a:cxn>
                <a:cxn ang="0">
                  <a:pos x="3008" y="400"/>
                </a:cxn>
                <a:cxn ang="0">
                  <a:pos x="2780" y="760"/>
                </a:cxn>
                <a:cxn ang="0">
                  <a:pos x="3124" y="1052"/>
                </a:cxn>
                <a:cxn ang="0">
                  <a:pos x="3552" y="1348"/>
                </a:cxn>
                <a:cxn ang="0">
                  <a:pos x="3428" y="1016"/>
                </a:cxn>
                <a:cxn ang="0">
                  <a:pos x="3536" y="852"/>
                </a:cxn>
                <a:cxn ang="0">
                  <a:pos x="2840" y="564"/>
                </a:cxn>
                <a:cxn ang="0">
                  <a:pos x="3160" y="772"/>
                </a:cxn>
                <a:cxn ang="0">
                  <a:pos x="3348" y="648"/>
                </a:cxn>
                <a:cxn ang="0">
                  <a:pos x="3360" y="672"/>
                </a:cxn>
                <a:cxn ang="0">
                  <a:pos x="3172" y="532"/>
                </a:cxn>
                <a:cxn ang="0">
                  <a:pos x="3088" y="636"/>
                </a:cxn>
                <a:cxn ang="0">
                  <a:pos x="3084" y="556"/>
                </a:cxn>
                <a:cxn ang="0">
                  <a:pos x="3144" y="708"/>
                </a:cxn>
                <a:cxn ang="0">
                  <a:pos x="2992" y="544"/>
                </a:cxn>
                <a:cxn ang="0">
                  <a:pos x="3432" y="392"/>
                </a:cxn>
                <a:cxn ang="0">
                  <a:pos x="3220" y="168"/>
                </a:cxn>
              </a:cxnLst>
              <a:rect l="0" t="0" r="0" b="0"/>
              <a:pathLst>
                <a:path w="3576" h="1384">
                  <a:moveTo>
                    <a:pt x="3360" y="84"/>
                  </a:moveTo>
                  <a:lnTo>
                    <a:pt x="3356" y="72"/>
                  </a:lnTo>
                  <a:lnTo>
                    <a:pt x="3356" y="60"/>
                  </a:lnTo>
                  <a:lnTo>
                    <a:pt x="3360" y="56"/>
                  </a:lnTo>
                  <a:lnTo>
                    <a:pt x="3380" y="36"/>
                  </a:lnTo>
                  <a:lnTo>
                    <a:pt x="3416" y="20"/>
                  </a:lnTo>
                  <a:lnTo>
                    <a:pt x="3480" y="0"/>
                  </a:lnTo>
                  <a:lnTo>
                    <a:pt x="3452" y="0"/>
                  </a:lnTo>
                  <a:lnTo>
                    <a:pt x="3396" y="20"/>
                  </a:lnTo>
                  <a:lnTo>
                    <a:pt x="3368" y="36"/>
                  </a:lnTo>
                  <a:lnTo>
                    <a:pt x="3356" y="56"/>
                  </a:lnTo>
                  <a:lnTo>
                    <a:pt x="3356" y="60"/>
                  </a:lnTo>
                  <a:lnTo>
                    <a:pt x="3356" y="72"/>
                  </a:lnTo>
                  <a:lnTo>
                    <a:pt x="3356" y="84"/>
                  </a:lnTo>
                  <a:lnTo>
                    <a:pt x="3372" y="96"/>
                  </a:lnTo>
                  <a:lnTo>
                    <a:pt x="3392" y="108"/>
                  </a:lnTo>
                  <a:lnTo>
                    <a:pt x="3440" y="128"/>
                  </a:lnTo>
                  <a:lnTo>
                    <a:pt x="3528" y="144"/>
                  </a:lnTo>
                  <a:lnTo>
                    <a:pt x="3504" y="152"/>
                  </a:lnTo>
                  <a:lnTo>
                    <a:pt x="3504" y="144"/>
                  </a:lnTo>
                  <a:lnTo>
                    <a:pt x="3476" y="144"/>
                  </a:lnTo>
                  <a:lnTo>
                    <a:pt x="3404" y="132"/>
                  </a:lnTo>
                  <a:lnTo>
                    <a:pt x="3332" y="116"/>
                  </a:lnTo>
                  <a:lnTo>
                    <a:pt x="3300" y="96"/>
                  </a:lnTo>
                  <a:lnTo>
                    <a:pt x="3276" y="80"/>
                  </a:lnTo>
                  <a:lnTo>
                    <a:pt x="3268" y="68"/>
                  </a:lnTo>
                  <a:lnTo>
                    <a:pt x="3268" y="48"/>
                  </a:lnTo>
                  <a:lnTo>
                    <a:pt x="3280" y="32"/>
                  </a:lnTo>
                  <a:lnTo>
                    <a:pt x="3300" y="20"/>
                  </a:lnTo>
                  <a:lnTo>
                    <a:pt x="3336" y="0"/>
                  </a:lnTo>
                  <a:lnTo>
                    <a:pt x="3316" y="0"/>
                  </a:lnTo>
                  <a:lnTo>
                    <a:pt x="3288" y="20"/>
                  </a:lnTo>
                  <a:lnTo>
                    <a:pt x="3276" y="32"/>
                  </a:lnTo>
                  <a:lnTo>
                    <a:pt x="3264" y="48"/>
                  </a:lnTo>
                  <a:lnTo>
                    <a:pt x="3264" y="68"/>
                  </a:lnTo>
                  <a:lnTo>
                    <a:pt x="3276" y="84"/>
                  </a:lnTo>
                  <a:lnTo>
                    <a:pt x="3288" y="96"/>
                  </a:lnTo>
                  <a:lnTo>
                    <a:pt x="3316" y="116"/>
                  </a:lnTo>
                  <a:lnTo>
                    <a:pt x="3380" y="132"/>
                  </a:lnTo>
                  <a:lnTo>
                    <a:pt x="3444" y="144"/>
                  </a:lnTo>
                  <a:lnTo>
                    <a:pt x="3488" y="152"/>
                  </a:lnTo>
                  <a:lnTo>
                    <a:pt x="3444" y="156"/>
                  </a:lnTo>
                  <a:lnTo>
                    <a:pt x="3396" y="144"/>
                  </a:lnTo>
                  <a:lnTo>
                    <a:pt x="3324" y="132"/>
                  </a:lnTo>
                  <a:lnTo>
                    <a:pt x="3252" y="108"/>
                  </a:lnTo>
                  <a:lnTo>
                    <a:pt x="3228" y="92"/>
                  </a:lnTo>
                  <a:lnTo>
                    <a:pt x="3208" y="72"/>
                  </a:lnTo>
                  <a:lnTo>
                    <a:pt x="3204" y="68"/>
                  </a:lnTo>
                  <a:lnTo>
                    <a:pt x="3204" y="56"/>
                  </a:lnTo>
                  <a:lnTo>
                    <a:pt x="3216" y="36"/>
                  </a:lnTo>
                  <a:lnTo>
                    <a:pt x="3232" y="20"/>
                  </a:lnTo>
                  <a:lnTo>
                    <a:pt x="3264" y="0"/>
                  </a:lnTo>
                  <a:lnTo>
                    <a:pt x="3252" y="0"/>
                  </a:lnTo>
                  <a:lnTo>
                    <a:pt x="3228" y="20"/>
                  </a:lnTo>
                  <a:lnTo>
                    <a:pt x="3208" y="36"/>
                  </a:lnTo>
                  <a:lnTo>
                    <a:pt x="3196" y="48"/>
                  </a:lnTo>
                  <a:lnTo>
                    <a:pt x="3196" y="68"/>
                  </a:lnTo>
                  <a:lnTo>
                    <a:pt x="3204" y="80"/>
                  </a:lnTo>
                  <a:lnTo>
                    <a:pt x="3220" y="92"/>
                  </a:lnTo>
                  <a:lnTo>
                    <a:pt x="3240" y="108"/>
                  </a:lnTo>
                  <a:lnTo>
                    <a:pt x="3304" y="132"/>
                  </a:lnTo>
                  <a:lnTo>
                    <a:pt x="3372" y="144"/>
                  </a:lnTo>
                  <a:lnTo>
                    <a:pt x="3428" y="156"/>
                  </a:lnTo>
                  <a:lnTo>
                    <a:pt x="3384" y="156"/>
                  </a:lnTo>
                  <a:lnTo>
                    <a:pt x="3356" y="156"/>
                  </a:lnTo>
                  <a:lnTo>
                    <a:pt x="3280" y="140"/>
                  </a:lnTo>
                  <a:lnTo>
                    <a:pt x="3196" y="116"/>
                  </a:lnTo>
                  <a:lnTo>
                    <a:pt x="3168" y="104"/>
                  </a:lnTo>
                  <a:lnTo>
                    <a:pt x="3144" y="84"/>
                  </a:lnTo>
                  <a:lnTo>
                    <a:pt x="3136" y="68"/>
                  </a:lnTo>
                  <a:lnTo>
                    <a:pt x="3132" y="56"/>
                  </a:lnTo>
                  <a:lnTo>
                    <a:pt x="3144" y="36"/>
                  </a:lnTo>
                  <a:lnTo>
                    <a:pt x="3156" y="20"/>
                  </a:lnTo>
                  <a:lnTo>
                    <a:pt x="3180" y="0"/>
                  </a:lnTo>
                  <a:lnTo>
                    <a:pt x="3168" y="0"/>
                  </a:lnTo>
                  <a:lnTo>
                    <a:pt x="3148" y="20"/>
                  </a:lnTo>
                  <a:lnTo>
                    <a:pt x="3136" y="36"/>
                  </a:lnTo>
                  <a:lnTo>
                    <a:pt x="3132" y="56"/>
                  </a:lnTo>
                  <a:lnTo>
                    <a:pt x="3132" y="72"/>
                  </a:lnTo>
                  <a:lnTo>
                    <a:pt x="3136" y="84"/>
                  </a:lnTo>
                  <a:lnTo>
                    <a:pt x="3156" y="104"/>
                  </a:lnTo>
                  <a:lnTo>
                    <a:pt x="3180" y="116"/>
                  </a:lnTo>
                  <a:lnTo>
                    <a:pt x="3244" y="140"/>
                  </a:lnTo>
                  <a:lnTo>
                    <a:pt x="3312" y="152"/>
                  </a:lnTo>
                  <a:lnTo>
                    <a:pt x="3360" y="164"/>
                  </a:lnTo>
                  <a:lnTo>
                    <a:pt x="3304" y="164"/>
                  </a:lnTo>
                  <a:lnTo>
                    <a:pt x="3256" y="156"/>
                  </a:lnTo>
                  <a:lnTo>
                    <a:pt x="3148" y="140"/>
                  </a:lnTo>
                  <a:lnTo>
                    <a:pt x="3088" y="120"/>
                  </a:lnTo>
                  <a:lnTo>
                    <a:pt x="3032" y="108"/>
                  </a:lnTo>
                  <a:lnTo>
                    <a:pt x="2992" y="84"/>
                  </a:lnTo>
                  <a:lnTo>
                    <a:pt x="2960" y="68"/>
                  </a:lnTo>
                  <a:lnTo>
                    <a:pt x="2956" y="56"/>
                  </a:lnTo>
                  <a:lnTo>
                    <a:pt x="2956" y="44"/>
                  </a:lnTo>
                  <a:lnTo>
                    <a:pt x="2960" y="32"/>
                  </a:lnTo>
                  <a:lnTo>
                    <a:pt x="2980" y="20"/>
                  </a:lnTo>
                  <a:lnTo>
                    <a:pt x="2996" y="0"/>
                  </a:lnTo>
                  <a:lnTo>
                    <a:pt x="2984" y="0"/>
                  </a:lnTo>
                  <a:lnTo>
                    <a:pt x="2960" y="32"/>
                  </a:lnTo>
                  <a:lnTo>
                    <a:pt x="2948" y="44"/>
                  </a:lnTo>
                  <a:lnTo>
                    <a:pt x="2948" y="56"/>
                  </a:lnTo>
                  <a:lnTo>
                    <a:pt x="2956" y="68"/>
                  </a:lnTo>
                  <a:lnTo>
                    <a:pt x="2980" y="84"/>
                  </a:lnTo>
                  <a:lnTo>
                    <a:pt x="3016" y="104"/>
                  </a:lnTo>
                  <a:lnTo>
                    <a:pt x="3108" y="132"/>
                  </a:lnTo>
                  <a:lnTo>
                    <a:pt x="3208" y="152"/>
                  </a:lnTo>
                  <a:lnTo>
                    <a:pt x="3280" y="164"/>
                  </a:lnTo>
                  <a:lnTo>
                    <a:pt x="3268" y="164"/>
                  </a:lnTo>
                  <a:lnTo>
                    <a:pt x="3244" y="164"/>
                  </a:lnTo>
                  <a:lnTo>
                    <a:pt x="3240" y="164"/>
                  </a:lnTo>
                  <a:lnTo>
                    <a:pt x="3124" y="144"/>
                  </a:lnTo>
                  <a:lnTo>
                    <a:pt x="3052" y="128"/>
                  </a:lnTo>
                  <a:lnTo>
                    <a:pt x="3004" y="116"/>
                  </a:lnTo>
                  <a:lnTo>
                    <a:pt x="2956" y="96"/>
                  </a:lnTo>
                  <a:lnTo>
                    <a:pt x="2924" y="72"/>
                  </a:lnTo>
                  <a:lnTo>
                    <a:pt x="2912" y="60"/>
                  </a:lnTo>
                  <a:lnTo>
                    <a:pt x="2912" y="48"/>
                  </a:lnTo>
                  <a:lnTo>
                    <a:pt x="2912" y="36"/>
                  </a:lnTo>
                  <a:lnTo>
                    <a:pt x="2924" y="24"/>
                  </a:lnTo>
                  <a:lnTo>
                    <a:pt x="2948" y="0"/>
                  </a:lnTo>
                  <a:lnTo>
                    <a:pt x="2936" y="0"/>
                  </a:lnTo>
                  <a:lnTo>
                    <a:pt x="2920" y="24"/>
                  </a:lnTo>
                  <a:lnTo>
                    <a:pt x="2908" y="36"/>
                  </a:lnTo>
                  <a:lnTo>
                    <a:pt x="2908" y="48"/>
                  </a:lnTo>
                  <a:lnTo>
                    <a:pt x="2912" y="68"/>
                  </a:lnTo>
                  <a:lnTo>
                    <a:pt x="2920" y="80"/>
                  </a:lnTo>
                  <a:lnTo>
                    <a:pt x="2956" y="104"/>
                  </a:lnTo>
                  <a:lnTo>
                    <a:pt x="2980" y="108"/>
                  </a:lnTo>
                  <a:lnTo>
                    <a:pt x="3052" y="132"/>
                  </a:lnTo>
                  <a:lnTo>
                    <a:pt x="2936" y="108"/>
                  </a:lnTo>
                  <a:lnTo>
                    <a:pt x="2896" y="92"/>
                  </a:lnTo>
                  <a:lnTo>
                    <a:pt x="2872" y="72"/>
                  </a:lnTo>
                  <a:lnTo>
                    <a:pt x="2860" y="56"/>
                  </a:lnTo>
                  <a:lnTo>
                    <a:pt x="2852" y="44"/>
                  </a:lnTo>
                  <a:lnTo>
                    <a:pt x="2852" y="24"/>
                  </a:lnTo>
                  <a:lnTo>
                    <a:pt x="2860" y="0"/>
                  </a:lnTo>
                  <a:lnTo>
                    <a:pt x="2852" y="0"/>
                  </a:lnTo>
                  <a:lnTo>
                    <a:pt x="2848" y="24"/>
                  </a:lnTo>
                  <a:lnTo>
                    <a:pt x="2848" y="44"/>
                  </a:lnTo>
                  <a:lnTo>
                    <a:pt x="2852" y="60"/>
                  </a:lnTo>
                  <a:lnTo>
                    <a:pt x="2864" y="72"/>
                  </a:lnTo>
                  <a:lnTo>
                    <a:pt x="2884" y="84"/>
                  </a:lnTo>
                  <a:lnTo>
                    <a:pt x="2908" y="96"/>
                  </a:lnTo>
                  <a:lnTo>
                    <a:pt x="2968" y="120"/>
                  </a:lnTo>
                  <a:lnTo>
                    <a:pt x="3044" y="140"/>
                  </a:lnTo>
                  <a:lnTo>
                    <a:pt x="3124" y="152"/>
                  </a:lnTo>
                  <a:lnTo>
                    <a:pt x="3228" y="164"/>
                  </a:lnTo>
                  <a:lnTo>
                    <a:pt x="3216" y="168"/>
                  </a:lnTo>
                  <a:lnTo>
                    <a:pt x="3132" y="156"/>
                  </a:lnTo>
                  <a:lnTo>
                    <a:pt x="2996" y="132"/>
                  </a:lnTo>
                  <a:lnTo>
                    <a:pt x="2932" y="116"/>
                  </a:lnTo>
                  <a:lnTo>
                    <a:pt x="2872" y="96"/>
                  </a:lnTo>
                  <a:lnTo>
                    <a:pt x="2824" y="72"/>
                  </a:lnTo>
                  <a:lnTo>
                    <a:pt x="2808" y="60"/>
                  </a:lnTo>
                  <a:lnTo>
                    <a:pt x="2796" y="44"/>
                  </a:lnTo>
                  <a:lnTo>
                    <a:pt x="2796" y="36"/>
                  </a:lnTo>
                  <a:lnTo>
                    <a:pt x="2804" y="12"/>
                  </a:lnTo>
                  <a:lnTo>
                    <a:pt x="2808" y="0"/>
                  </a:lnTo>
                  <a:lnTo>
                    <a:pt x="2804" y="0"/>
                  </a:lnTo>
                  <a:lnTo>
                    <a:pt x="2796" y="12"/>
                  </a:lnTo>
                  <a:lnTo>
                    <a:pt x="2792" y="36"/>
                  </a:lnTo>
                  <a:lnTo>
                    <a:pt x="2796" y="48"/>
                  </a:lnTo>
                  <a:lnTo>
                    <a:pt x="2804" y="60"/>
                  </a:lnTo>
                  <a:lnTo>
                    <a:pt x="2816" y="72"/>
                  </a:lnTo>
                  <a:lnTo>
                    <a:pt x="2860" y="96"/>
                  </a:lnTo>
                  <a:lnTo>
                    <a:pt x="2912" y="116"/>
                  </a:lnTo>
                  <a:lnTo>
                    <a:pt x="2972" y="132"/>
                  </a:lnTo>
                  <a:lnTo>
                    <a:pt x="3096" y="156"/>
                  </a:lnTo>
                  <a:lnTo>
                    <a:pt x="3192" y="168"/>
                  </a:lnTo>
                  <a:lnTo>
                    <a:pt x="3120" y="180"/>
                  </a:lnTo>
                  <a:lnTo>
                    <a:pt x="3020" y="164"/>
                  </a:lnTo>
                  <a:lnTo>
                    <a:pt x="2936" y="140"/>
                  </a:lnTo>
                  <a:lnTo>
                    <a:pt x="2848" y="116"/>
                  </a:lnTo>
                  <a:lnTo>
                    <a:pt x="2804" y="96"/>
                  </a:lnTo>
                  <a:lnTo>
                    <a:pt x="2772" y="80"/>
                  </a:lnTo>
                  <a:lnTo>
                    <a:pt x="2756" y="60"/>
                  </a:lnTo>
                  <a:lnTo>
                    <a:pt x="2744" y="44"/>
                  </a:lnTo>
                  <a:lnTo>
                    <a:pt x="2736" y="20"/>
                  </a:lnTo>
                  <a:lnTo>
                    <a:pt x="2744" y="12"/>
                  </a:lnTo>
                  <a:lnTo>
                    <a:pt x="2744" y="0"/>
                  </a:lnTo>
                  <a:lnTo>
                    <a:pt x="2736" y="8"/>
                  </a:lnTo>
                  <a:lnTo>
                    <a:pt x="2736" y="20"/>
                  </a:lnTo>
                  <a:lnTo>
                    <a:pt x="2736" y="44"/>
                  </a:lnTo>
                  <a:lnTo>
                    <a:pt x="2748" y="60"/>
                  </a:lnTo>
                  <a:lnTo>
                    <a:pt x="2768" y="80"/>
                  </a:lnTo>
                  <a:lnTo>
                    <a:pt x="2796" y="96"/>
                  </a:lnTo>
                  <a:lnTo>
                    <a:pt x="2840" y="120"/>
                  </a:lnTo>
                  <a:lnTo>
                    <a:pt x="2924" y="144"/>
                  </a:lnTo>
                  <a:lnTo>
                    <a:pt x="3008" y="164"/>
                  </a:lnTo>
                  <a:lnTo>
                    <a:pt x="3100" y="180"/>
                  </a:lnTo>
                  <a:lnTo>
                    <a:pt x="3056" y="188"/>
                  </a:lnTo>
                  <a:lnTo>
                    <a:pt x="2992" y="176"/>
                  </a:lnTo>
                  <a:lnTo>
                    <a:pt x="2956" y="168"/>
                  </a:lnTo>
                  <a:lnTo>
                    <a:pt x="2920" y="164"/>
                  </a:lnTo>
                  <a:lnTo>
                    <a:pt x="2828" y="140"/>
                  </a:lnTo>
                  <a:lnTo>
                    <a:pt x="2732" y="96"/>
                  </a:lnTo>
                  <a:lnTo>
                    <a:pt x="2688" y="72"/>
                  </a:lnTo>
                  <a:lnTo>
                    <a:pt x="2664" y="48"/>
                  </a:lnTo>
                  <a:lnTo>
                    <a:pt x="2660" y="36"/>
                  </a:lnTo>
                  <a:lnTo>
                    <a:pt x="2660" y="24"/>
                  </a:lnTo>
                  <a:lnTo>
                    <a:pt x="2660" y="12"/>
                  </a:lnTo>
                  <a:lnTo>
                    <a:pt x="2660" y="0"/>
                  </a:lnTo>
                  <a:lnTo>
                    <a:pt x="2652" y="12"/>
                  </a:lnTo>
                  <a:lnTo>
                    <a:pt x="2652" y="24"/>
                  </a:lnTo>
                  <a:lnTo>
                    <a:pt x="2652" y="36"/>
                  </a:lnTo>
                  <a:lnTo>
                    <a:pt x="2664" y="48"/>
                  </a:lnTo>
                  <a:lnTo>
                    <a:pt x="2688" y="80"/>
                  </a:lnTo>
                  <a:lnTo>
                    <a:pt x="2724" y="104"/>
                  </a:lnTo>
                  <a:lnTo>
                    <a:pt x="2824" y="140"/>
                  </a:lnTo>
                  <a:lnTo>
                    <a:pt x="2912" y="164"/>
                  </a:lnTo>
                  <a:lnTo>
                    <a:pt x="2956" y="176"/>
                  </a:lnTo>
                  <a:lnTo>
                    <a:pt x="2992" y="180"/>
                  </a:lnTo>
                  <a:lnTo>
                    <a:pt x="2852" y="168"/>
                  </a:lnTo>
                  <a:lnTo>
                    <a:pt x="2848" y="168"/>
                  </a:lnTo>
                  <a:lnTo>
                    <a:pt x="2836" y="164"/>
                  </a:lnTo>
                  <a:lnTo>
                    <a:pt x="2772" y="144"/>
                  </a:lnTo>
                  <a:lnTo>
                    <a:pt x="2720" y="128"/>
                  </a:lnTo>
                  <a:lnTo>
                    <a:pt x="2648" y="84"/>
                  </a:lnTo>
                  <a:lnTo>
                    <a:pt x="2592" y="56"/>
                  </a:lnTo>
                  <a:lnTo>
                    <a:pt x="2576" y="36"/>
                  </a:lnTo>
                  <a:lnTo>
                    <a:pt x="2564" y="20"/>
                  </a:lnTo>
                  <a:lnTo>
                    <a:pt x="2564" y="0"/>
                  </a:lnTo>
                  <a:lnTo>
                    <a:pt x="2564" y="24"/>
                  </a:lnTo>
                  <a:lnTo>
                    <a:pt x="2576" y="44"/>
                  </a:lnTo>
                  <a:lnTo>
                    <a:pt x="2588" y="56"/>
                  </a:lnTo>
                  <a:lnTo>
                    <a:pt x="2628" y="84"/>
                  </a:lnTo>
                  <a:lnTo>
                    <a:pt x="2696" y="120"/>
                  </a:lnTo>
                  <a:lnTo>
                    <a:pt x="2796" y="156"/>
                  </a:lnTo>
                  <a:lnTo>
                    <a:pt x="2724" y="140"/>
                  </a:lnTo>
                  <a:lnTo>
                    <a:pt x="2648" y="116"/>
                  </a:lnTo>
                  <a:lnTo>
                    <a:pt x="2568" y="80"/>
                  </a:lnTo>
                  <a:lnTo>
                    <a:pt x="2532" y="60"/>
                  </a:lnTo>
                  <a:lnTo>
                    <a:pt x="2508" y="36"/>
                  </a:lnTo>
                  <a:lnTo>
                    <a:pt x="2500" y="24"/>
                  </a:lnTo>
                  <a:lnTo>
                    <a:pt x="2496" y="0"/>
                  </a:lnTo>
                  <a:lnTo>
                    <a:pt x="2488" y="0"/>
                  </a:lnTo>
                  <a:lnTo>
                    <a:pt x="2496" y="24"/>
                  </a:lnTo>
                  <a:lnTo>
                    <a:pt x="2500" y="36"/>
                  </a:lnTo>
                  <a:lnTo>
                    <a:pt x="2524" y="60"/>
                  </a:lnTo>
                  <a:lnTo>
                    <a:pt x="2556" y="80"/>
                  </a:lnTo>
                  <a:lnTo>
                    <a:pt x="2624" y="116"/>
                  </a:lnTo>
                  <a:lnTo>
                    <a:pt x="2696" y="140"/>
                  </a:lnTo>
                  <a:lnTo>
                    <a:pt x="2760" y="156"/>
                  </a:lnTo>
                  <a:lnTo>
                    <a:pt x="2664" y="132"/>
                  </a:lnTo>
                  <a:lnTo>
                    <a:pt x="2624" y="128"/>
                  </a:lnTo>
                  <a:lnTo>
                    <a:pt x="2532" y="92"/>
                  </a:lnTo>
                  <a:lnTo>
                    <a:pt x="2472" y="60"/>
                  </a:lnTo>
                  <a:lnTo>
                    <a:pt x="2436" y="36"/>
                  </a:lnTo>
                  <a:lnTo>
                    <a:pt x="2424" y="24"/>
                  </a:lnTo>
                  <a:lnTo>
                    <a:pt x="2412" y="0"/>
                  </a:lnTo>
                  <a:lnTo>
                    <a:pt x="2404" y="0"/>
                  </a:lnTo>
                  <a:lnTo>
                    <a:pt x="2416" y="32"/>
                  </a:lnTo>
                  <a:lnTo>
                    <a:pt x="2428" y="36"/>
                  </a:lnTo>
                  <a:lnTo>
                    <a:pt x="2472" y="68"/>
                  </a:lnTo>
                  <a:lnTo>
                    <a:pt x="2532" y="96"/>
                  </a:lnTo>
                  <a:lnTo>
                    <a:pt x="2624" y="128"/>
                  </a:lnTo>
                  <a:lnTo>
                    <a:pt x="2652" y="140"/>
                  </a:lnTo>
                  <a:lnTo>
                    <a:pt x="2732" y="156"/>
                  </a:lnTo>
                  <a:lnTo>
                    <a:pt x="2700" y="152"/>
                  </a:lnTo>
                  <a:lnTo>
                    <a:pt x="2648" y="152"/>
                  </a:lnTo>
                  <a:lnTo>
                    <a:pt x="2592" y="156"/>
                  </a:lnTo>
                  <a:lnTo>
                    <a:pt x="2556" y="168"/>
                  </a:lnTo>
                  <a:lnTo>
                    <a:pt x="2532" y="176"/>
                  </a:lnTo>
                  <a:lnTo>
                    <a:pt x="2512" y="188"/>
                  </a:lnTo>
                  <a:lnTo>
                    <a:pt x="2508" y="200"/>
                  </a:lnTo>
                  <a:lnTo>
                    <a:pt x="2500" y="212"/>
                  </a:lnTo>
                  <a:lnTo>
                    <a:pt x="2500" y="228"/>
                  </a:lnTo>
                  <a:lnTo>
                    <a:pt x="2508" y="236"/>
                  </a:lnTo>
                  <a:lnTo>
                    <a:pt x="2532" y="252"/>
                  </a:lnTo>
                  <a:lnTo>
                    <a:pt x="2564" y="264"/>
                  </a:lnTo>
                  <a:lnTo>
                    <a:pt x="2636" y="284"/>
                  </a:lnTo>
                  <a:lnTo>
                    <a:pt x="2600" y="284"/>
                  </a:lnTo>
                  <a:lnTo>
                    <a:pt x="2600" y="292"/>
                  </a:lnTo>
                  <a:lnTo>
                    <a:pt x="2548" y="276"/>
                  </a:lnTo>
                  <a:lnTo>
                    <a:pt x="2496" y="272"/>
                  </a:lnTo>
                  <a:lnTo>
                    <a:pt x="2520" y="276"/>
                  </a:lnTo>
                  <a:lnTo>
                    <a:pt x="2520" y="272"/>
                  </a:lnTo>
                  <a:lnTo>
                    <a:pt x="2476" y="260"/>
                  </a:lnTo>
                  <a:lnTo>
                    <a:pt x="2448" y="240"/>
                  </a:lnTo>
                  <a:lnTo>
                    <a:pt x="2428" y="228"/>
                  </a:lnTo>
                  <a:lnTo>
                    <a:pt x="2424" y="216"/>
                  </a:lnTo>
                  <a:lnTo>
                    <a:pt x="2428" y="204"/>
                  </a:lnTo>
                  <a:lnTo>
                    <a:pt x="2436" y="192"/>
                  </a:lnTo>
                  <a:lnTo>
                    <a:pt x="2460" y="176"/>
                  </a:lnTo>
                  <a:lnTo>
                    <a:pt x="2508" y="156"/>
                  </a:lnTo>
                  <a:lnTo>
                    <a:pt x="2536" y="144"/>
                  </a:lnTo>
                  <a:lnTo>
                    <a:pt x="2580" y="144"/>
                  </a:lnTo>
                  <a:lnTo>
                    <a:pt x="2592" y="144"/>
                  </a:lnTo>
                  <a:lnTo>
                    <a:pt x="2564" y="140"/>
                  </a:lnTo>
                  <a:lnTo>
                    <a:pt x="2500" y="132"/>
                  </a:lnTo>
                  <a:lnTo>
                    <a:pt x="2472" y="128"/>
                  </a:lnTo>
                  <a:lnTo>
                    <a:pt x="2424" y="120"/>
                  </a:lnTo>
                  <a:lnTo>
                    <a:pt x="2364" y="104"/>
                  </a:lnTo>
                  <a:lnTo>
                    <a:pt x="2316" y="84"/>
                  </a:lnTo>
                  <a:lnTo>
                    <a:pt x="2276" y="68"/>
                  </a:lnTo>
                  <a:lnTo>
                    <a:pt x="2252" y="56"/>
                  </a:lnTo>
                  <a:lnTo>
                    <a:pt x="2228" y="24"/>
                  </a:lnTo>
                  <a:lnTo>
                    <a:pt x="2224" y="20"/>
                  </a:lnTo>
                  <a:lnTo>
                    <a:pt x="2216" y="0"/>
                  </a:lnTo>
                  <a:lnTo>
                    <a:pt x="2216" y="20"/>
                  </a:lnTo>
                  <a:lnTo>
                    <a:pt x="2224" y="24"/>
                  </a:lnTo>
                  <a:lnTo>
                    <a:pt x="2240" y="48"/>
                  </a:lnTo>
                  <a:lnTo>
                    <a:pt x="2288" y="80"/>
                  </a:lnTo>
                  <a:lnTo>
                    <a:pt x="2364" y="108"/>
                  </a:lnTo>
                  <a:lnTo>
                    <a:pt x="2296" y="96"/>
                  </a:lnTo>
                  <a:lnTo>
                    <a:pt x="2272" y="92"/>
                  </a:lnTo>
                  <a:lnTo>
                    <a:pt x="2224" y="72"/>
                  </a:lnTo>
                  <a:lnTo>
                    <a:pt x="2200" y="60"/>
                  </a:lnTo>
                  <a:lnTo>
                    <a:pt x="2176" y="44"/>
                  </a:lnTo>
                  <a:lnTo>
                    <a:pt x="2156" y="24"/>
                  </a:lnTo>
                  <a:lnTo>
                    <a:pt x="2152" y="0"/>
                  </a:lnTo>
                  <a:lnTo>
                    <a:pt x="2144" y="0"/>
                  </a:lnTo>
                  <a:lnTo>
                    <a:pt x="2152" y="20"/>
                  </a:lnTo>
                  <a:lnTo>
                    <a:pt x="2164" y="36"/>
                  </a:lnTo>
                  <a:lnTo>
                    <a:pt x="2192" y="60"/>
                  </a:lnTo>
                  <a:lnTo>
                    <a:pt x="2228" y="80"/>
                  </a:lnTo>
                  <a:lnTo>
                    <a:pt x="2264" y="92"/>
                  </a:lnTo>
                  <a:lnTo>
                    <a:pt x="2204" y="84"/>
                  </a:lnTo>
                  <a:lnTo>
                    <a:pt x="2168" y="84"/>
                  </a:lnTo>
                  <a:lnTo>
                    <a:pt x="2132" y="92"/>
                  </a:lnTo>
                  <a:lnTo>
                    <a:pt x="2084" y="92"/>
                  </a:lnTo>
                  <a:lnTo>
                    <a:pt x="2048" y="84"/>
                  </a:lnTo>
                  <a:lnTo>
                    <a:pt x="2004" y="72"/>
                  </a:lnTo>
                  <a:lnTo>
                    <a:pt x="1964" y="60"/>
                  </a:lnTo>
                  <a:lnTo>
                    <a:pt x="1916" y="48"/>
                  </a:lnTo>
                  <a:lnTo>
                    <a:pt x="1884" y="32"/>
                  </a:lnTo>
                  <a:lnTo>
                    <a:pt x="1868" y="12"/>
                  </a:lnTo>
                  <a:lnTo>
                    <a:pt x="1860" y="0"/>
                  </a:lnTo>
                  <a:lnTo>
                    <a:pt x="1856" y="0"/>
                  </a:lnTo>
                  <a:lnTo>
                    <a:pt x="1860" y="12"/>
                  </a:lnTo>
                  <a:lnTo>
                    <a:pt x="1868" y="24"/>
                  </a:lnTo>
                  <a:lnTo>
                    <a:pt x="1884" y="36"/>
                  </a:lnTo>
                  <a:lnTo>
                    <a:pt x="1916" y="56"/>
                  </a:lnTo>
                  <a:lnTo>
                    <a:pt x="1964" y="68"/>
                  </a:lnTo>
                  <a:lnTo>
                    <a:pt x="2000" y="80"/>
                  </a:lnTo>
                  <a:lnTo>
                    <a:pt x="2068" y="92"/>
                  </a:lnTo>
                  <a:lnTo>
                    <a:pt x="2036" y="96"/>
                  </a:lnTo>
                  <a:lnTo>
                    <a:pt x="2000" y="92"/>
                  </a:lnTo>
                  <a:lnTo>
                    <a:pt x="1928" y="80"/>
                  </a:lnTo>
                  <a:lnTo>
                    <a:pt x="1848" y="56"/>
                  </a:lnTo>
                  <a:lnTo>
                    <a:pt x="1820" y="36"/>
                  </a:lnTo>
                  <a:lnTo>
                    <a:pt x="1800" y="20"/>
                  </a:lnTo>
                  <a:lnTo>
                    <a:pt x="1796" y="0"/>
                  </a:lnTo>
                  <a:lnTo>
                    <a:pt x="1788" y="0"/>
                  </a:lnTo>
                  <a:lnTo>
                    <a:pt x="1796" y="20"/>
                  </a:lnTo>
                  <a:lnTo>
                    <a:pt x="1812" y="36"/>
                  </a:lnTo>
                  <a:lnTo>
                    <a:pt x="1836" y="56"/>
                  </a:lnTo>
                  <a:lnTo>
                    <a:pt x="1904" y="72"/>
                  </a:lnTo>
                  <a:lnTo>
                    <a:pt x="1968" y="92"/>
                  </a:lnTo>
                  <a:lnTo>
                    <a:pt x="2024" y="96"/>
                  </a:lnTo>
                  <a:lnTo>
                    <a:pt x="1988" y="108"/>
                  </a:lnTo>
                  <a:lnTo>
                    <a:pt x="1896" y="92"/>
                  </a:lnTo>
                  <a:lnTo>
                    <a:pt x="1824" y="68"/>
                  </a:lnTo>
                  <a:lnTo>
                    <a:pt x="1764" y="44"/>
                  </a:lnTo>
                  <a:lnTo>
                    <a:pt x="1740" y="24"/>
                  </a:lnTo>
                  <a:lnTo>
                    <a:pt x="1728" y="0"/>
                  </a:lnTo>
                  <a:lnTo>
                    <a:pt x="1732" y="24"/>
                  </a:lnTo>
                  <a:lnTo>
                    <a:pt x="1756" y="48"/>
                  </a:lnTo>
                  <a:lnTo>
                    <a:pt x="1820" y="72"/>
                  </a:lnTo>
                  <a:lnTo>
                    <a:pt x="1892" y="96"/>
                  </a:lnTo>
                  <a:lnTo>
                    <a:pt x="1980" y="116"/>
                  </a:lnTo>
                  <a:lnTo>
                    <a:pt x="1964" y="120"/>
                  </a:lnTo>
                  <a:lnTo>
                    <a:pt x="1916" y="108"/>
                  </a:lnTo>
                  <a:lnTo>
                    <a:pt x="1820" y="84"/>
                  </a:lnTo>
                  <a:lnTo>
                    <a:pt x="1720" y="56"/>
                  </a:lnTo>
                  <a:lnTo>
                    <a:pt x="1684" y="36"/>
                  </a:lnTo>
                  <a:lnTo>
                    <a:pt x="1660" y="12"/>
                  </a:lnTo>
                  <a:lnTo>
                    <a:pt x="1656" y="0"/>
                  </a:lnTo>
                  <a:lnTo>
                    <a:pt x="1648" y="0"/>
                  </a:lnTo>
                  <a:lnTo>
                    <a:pt x="1656" y="20"/>
                  </a:lnTo>
                  <a:lnTo>
                    <a:pt x="1680" y="36"/>
                  </a:lnTo>
                  <a:lnTo>
                    <a:pt x="1716" y="56"/>
                  </a:lnTo>
                  <a:lnTo>
                    <a:pt x="1808" y="92"/>
                  </a:lnTo>
                  <a:lnTo>
                    <a:pt x="1896" y="116"/>
                  </a:lnTo>
                  <a:lnTo>
                    <a:pt x="1956" y="128"/>
                  </a:lnTo>
                  <a:lnTo>
                    <a:pt x="1952" y="132"/>
                  </a:lnTo>
                  <a:lnTo>
                    <a:pt x="1880" y="132"/>
                  </a:lnTo>
                  <a:lnTo>
                    <a:pt x="1820" y="128"/>
                  </a:lnTo>
                  <a:lnTo>
                    <a:pt x="1752" y="120"/>
                  </a:lnTo>
                  <a:lnTo>
                    <a:pt x="1636" y="92"/>
                  </a:lnTo>
                  <a:lnTo>
                    <a:pt x="1560" y="68"/>
                  </a:lnTo>
                  <a:lnTo>
                    <a:pt x="1528" y="56"/>
                  </a:lnTo>
                  <a:lnTo>
                    <a:pt x="1480" y="32"/>
                  </a:lnTo>
                  <a:lnTo>
                    <a:pt x="1468" y="12"/>
                  </a:lnTo>
                  <a:lnTo>
                    <a:pt x="1460" y="0"/>
                  </a:lnTo>
                  <a:lnTo>
                    <a:pt x="1456" y="0"/>
                  </a:lnTo>
                  <a:lnTo>
                    <a:pt x="1460" y="20"/>
                  </a:lnTo>
                  <a:lnTo>
                    <a:pt x="1472" y="32"/>
                  </a:lnTo>
                  <a:lnTo>
                    <a:pt x="1520" y="60"/>
                  </a:lnTo>
                  <a:lnTo>
                    <a:pt x="1612" y="92"/>
                  </a:lnTo>
                  <a:lnTo>
                    <a:pt x="1696" y="116"/>
                  </a:lnTo>
                  <a:lnTo>
                    <a:pt x="1808" y="132"/>
                  </a:lnTo>
                  <a:lnTo>
                    <a:pt x="1744" y="140"/>
                  </a:lnTo>
                  <a:lnTo>
                    <a:pt x="1720" y="132"/>
                  </a:lnTo>
                  <a:lnTo>
                    <a:pt x="1668" y="128"/>
                  </a:lnTo>
                  <a:lnTo>
                    <a:pt x="1552" y="96"/>
                  </a:lnTo>
                  <a:lnTo>
                    <a:pt x="1492" y="80"/>
                  </a:lnTo>
                  <a:lnTo>
                    <a:pt x="1436" y="56"/>
                  </a:lnTo>
                  <a:lnTo>
                    <a:pt x="1396" y="32"/>
                  </a:lnTo>
                  <a:lnTo>
                    <a:pt x="1384" y="20"/>
                  </a:lnTo>
                  <a:lnTo>
                    <a:pt x="1376" y="0"/>
                  </a:lnTo>
                  <a:lnTo>
                    <a:pt x="1372" y="0"/>
                  </a:lnTo>
                  <a:lnTo>
                    <a:pt x="1376" y="20"/>
                  </a:lnTo>
                  <a:lnTo>
                    <a:pt x="1388" y="32"/>
                  </a:lnTo>
                  <a:lnTo>
                    <a:pt x="1420" y="56"/>
                  </a:lnTo>
                  <a:lnTo>
                    <a:pt x="1468" y="80"/>
                  </a:lnTo>
                  <a:lnTo>
                    <a:pt x="1520" y="96"/>
                  </a:lnTo>
                  <a:lnTo>
                    <a:pt x="1632" y="120"/>
                  </a:lnTo>
                  <a:lnTo>
                    <a:pt x="1708" y="132"/>
                  </a:lnTo>
                  <a:lnTo>
                    <a:pt x="1648" y="140"/>
                  </a:lnTo>
                  <a:lnTo>
                    <a:pt x="1612" y="132"/>
                  </a:lnTo>
                  <a:lnTo>
                    <a:pt x="1564" y="128"/>
                  </a:lnTo>
                  <a:lnTo>
                    <a:pt x="1520" y="120"/>
                  </a:lnTo>
                  <a:lnTo>
                    <a:pt x="1444" y="92"/>
                  </a:lnTo>
                  <a:lnTo>
                    <a:pt x="1396" y="68"/>
                  </a:lnTo>
                  <a:lnTo>
                    <a:pt x="1372" y="56"/>
                  </a:lnTo>
                  <a:lnTo>
                    <a:pt x="1336" y="32"/>
                  </a:lnTo>
                  <a:lnTo>
                    <a:pt x="1324" y="20"/>
                  </a:lnTo>
                  <a:lnTo>
                    <a:pt x="1316" y="0"/>
                  </a:lnTo>
                  <a:lnTo>
                    <a:pt x="1312" y="0"/>
                  </a:lnTo>
                  <a:lnTo>
                    <a:pt x="1316" y="20"/>
                  </a:lnTo>
                  <a:lnTo>
                    <a:pt x="1328" y="32"/>
                  </a:lnTo>
                  <a:lnTo>
                    <a:pt x="1372" y="60"/>
                  </a:lnTo>
                  <a:lnTo>
                    <a:pt x="1388" y="72"/>
                  </a:lnTo>
                  <a:lnTo>
                    <a:pt x="1444" y="96"/>
                  </a:lnTo>
                  <a:lnTo>
                    <a:pt x="1520" y="120"/>
                  </a:lnTo>
                  <a:lnTo>
                    <a:pt x="1564" y="132"/>
                  </a:lnTo>
                  <a:lnTo>
                    <a:pt x="1612" y="140"/>
                  </a:lnTo>
                  <a:lnTo>
                    <a:pt x="1620" y="140"/>
                  </a:lnTo>
                  <a:lnTo>
                    <a:pt x="1588" y="144"/>
                  </a:lnTo>
                  <a:lnTo>
                    <a:pt x="1540" y="132"/>
                  </a:lnTo>
                  <a:lnTo>
                    <a:pt x="1436" y="108"/>
                  </a:lnTo>
                  <a:lnTo>
                    <a:pt x="1376" y="84"/>
                  </a:lnTo>
                  <a:lnTo>
                    <a:pt x="1324" y="68"/>
                  </a:lnTo>
                  <a:lnTo>
                    <a:pt x="1280" y="44"/>
                  </a:lnTo>
                  <a:lnTo>
                    <a:pt x="1256" y="12"/>
                  </a:lnTo>
                  <a:lnTo>
                    <a:pt x="1248" y="0"/>
                  </a:lnTo>
                  <a:lnTo>
                    <a:pt x="1248" y="20"/>
                  </a:lnTo>
                  <a:lnTo>
                    <a:pt x="1272" y="44"/>
                  </a:lnTo>
                  <a:lnTo>
                    <a:pt x="1312" y="68"/>
                  </a:lnTo>
                  <a:lnTo>
                    <a:pt x="1360" y="84"/>
                  </a:lnTo>
                  <a:lnTo>
                    <a:pt x="1408" y="104"/>
                  </a:lnTo>
                  <a:lnTo>
                    <a:pt x="1508" y="132"/>
                  </a:lnTo>
                  <a:lnTo>
                    <a:pt x="1576" y="144"/>
                  </a:lnTo>
                  <a:lnTo>
                    <a:pt x="1560" y="144"/>
                  </a:lnTo>
                  <a:lnTo>
                    <a:pt x="1560" y="152"/>
                  </a:lnTo>
                  <a:lnTo>
                    <a:pt x="1548" y="152"/>
                  </a:lnTo>
                  <a:lnTo>
                    <a:pt x="1548" y="144"/>
                  </a:lnTo>
                  <a:lnTo>
                    <a:pt x="1480" y="140"/>
                  </a:lnTo>
                  <a:lnTo>
                    <a:pt x="1400" y="120"/>
                  </a:lnTo>
                  <a:lnTo>
                    <a:pt x="1336" y="104"/>
                  </a:lnTo>
                  <a:lnTo>
                    <a:pt x="1280" y="80"/>
                  </a:lnTo>
                  <a:lnTo>
                    <a:pt x="1244" y="60"/>
                  </a:lnTo>
                  <a:lnTo>
                    <a:pt x="1220" y="44"/>
                  </a:lnTo>
                  <a:lnTo>
                    <a:pt x="1200" y="24"/>
                  </a:lnTo>
                  <a:lnTo>
                    <a:pt x="1184" y="0"/>
                  </a:lnTo>
                  <a:lnTo>
                    <a:pt x="1176" y="0"/>
                  </a:lnTo>
                  <a:lnTo>
                    <a:pt x="1188" y="24"/>
                  </a:lnTo>
                  <a:lnTo>
                    <a:pt x="1208" y="44"/>
                  </a:lnTo>
                  <a:lnTo>
                    <a:pt x="1236" y="60"/>
                  </a:lnTo>
                  <a:lnTo>
                    <a:pt x="1272" y="84"/>
                  </a:lnTo>
                  <a:lnTo>
                    <a:pt x="1328" y="104"/>
                  </a:lnTo>
                  <a:lnTo>
                    <a:pt x="1396" y="128"/>
                  </a:lnTo>
                  <a:lnTo>
                    <a:pt x="1480" y="144"/>
                  </a:lnTo>
                  <a:lnTo>
                    <a:pt x="1540" y="152"/>
                  </a:lnTo>
                  <a:lnTo>
                    <a:pt x="1536" y="152"/>
                  </a:lnTo>
                  <a:lnTo>
                    <a:pt x="1492" y="144"/>
                  </a:lnTo>
                  <a:lnTo>
                    <a:pt x="1448" y="144"/>
                  </a:lnTo>
                  <a:lnTo>
                    <a:pt x="1396" y="140"/>
                  </a:lnTo>
                  <a:lnTo>
                    <a:pt x="1372" y="132"/>
                  </a:lnTo>
                  <a:lnTo>
                    <a:pt x="1268" y="108"/>
                  </a:lnTo>
                  <a:lnTo>
                    <a:pt x="1196" y="84"/>
                  </a:lnTo>
                  <a:lnTo>
                    <a:pt x="1152" y="56"/>
                  </a:lnTo>
                  <a:lnTo>
                    <a:pt x="1128" y="32"/>
                  </a:lnTo>
                  <a:lnTo>
                    <a:pt x="1112" y="0"/>
                  </a:lnTo>
                  <a:lnTo>
                    <a:pt x="1124" y="32"/>
                  </a:lnTo>
                  <a:lnTo>
                    <a:pt x="1148" y="60"/>
                  </a:lnTo>
                  <a:lnTo>
                    <a:pt x="1196" y="92"/>
                  </a:lnTo>
                  <a:lnTo>
                    <a:pt x="1268" y="116"/>
                  </a:lnTo>
                  <a:lnTo>
                    <a:pt x="1364" y="140"/>
                  </a:lnTo>
                  <a:lnTo>
                    <a:pt x="1424" y="144"/>
                  </a:lnTo>
                  <a:lnTo>
                    <a:pt x="1360" y="156"/>
                  </a:lnTo>
                  <a:lnTo>
                    <a:pt x="1324" y="168"/>
                  </a:lnTo>
                  <a:lnTo>
                    <a:pt x="1288" y="164"/>
                  </a:lnTo>
                  <a:lnTo>
                    <a:pt x="1224" y="156"/>
                  </a:lnTo>
                  <a:lnTo>
                    <a:pt x="1184" y="152"/>
                  </a:lnTo>
                  <a:lnTo>
                    <a:pt x="1148" y="140"/>
                  </a:lnTo>
                  <a:lnTo>
                    <a:pt x="1044" y="116"/>
                  </a:lnTo>
                  <a:lnTo>
                    <a:pt x="984" y="84"/>
                  </a:lnTo>
                  <a:lnTo>
                    <a:pt x="948" y="60"/>
                  </a:lnTo>
                  <a:lnTo>
                    <a:pt x="928" y="36"/>
                  </a:lnTo>
                  <a:lnTo>
                    <a:pt x="928" y="20"/>
                  </a:lnTo>
                  <a:lnTo>
                    <a:pt x="936" y="0"/>
                  </a:lnTo>
                  <a:lnTo>
                    <a:pt x="928" y="0"/>
                  </a:lnTo>
                  <a:lnTo>
                    <a:pt x="924" y="20"/>
                  </a:lnTo>
                  <a:lnTo>
                    <a:pt x="928" y="36"/>
                  </a:lnTo>
                  <a:lnTo>
                    <a:pt x="936" y="56"/>
                  </a:lnTo>
                  <a:lnTo>
                    <a:pt x="948" y="68"/>
                  </a:lnTo>
                  <a:lnTo>
                    <a:pt x="988" y="96"/>
                  </a:lnTo>
                  <a:lnTo>
                    <a:pt x="1056" y="120"/>
                  </a:lnTo>
                  <a:lnTo>
                    <a:pt x="1148" y="144"/>
                  </a:lnTo>
                  <a:lnTo>
                    <a:pt x="1176" y="156"/>
                  </a:lnTo>
                  <a:lnTo>
                    <a:pt x="1256" y="168"/>
                  </a:lnTo>
                  <a:lnTo>
                    <a:pt x="1220" y="168"/>
                  </a:lnTo>
                  <a:lnTo>
                    <a:pt x="1044" y="140"/>
                  </a:lnTo>
                  <a:lnTo>
                    <a:pt x="976" y="120"/>
                  </a:lnTo>
                  <a:lnTo>
                    <a:pt x="928" y="104"/>
                  </a:lnTo>
                  <a:lnTo>
                    <a:pt x="892" y="84"/>
                  </a:lnTo>
                  <a:lnTo>
                    <a:pt x="876" y="68"/>
                  </a:lnTo>
                  <a:lnTo>
                    <a:pt x="852" y="36"/>
                  </a:lnTo>
                  <a:lnTo>
                    <a:pt x="844" y="24"/>
                  </a:lnTo>
                  <a:lnTo>
                    <a:pt x="852" y="0"/>
                  </a:lnTo>
                  <a:lnTo>
                    <a:pt x="844" y="0"/>
                  </a:lnTo>
                  <a:lnTo>
                    <a:pt x="844" y="24"/>
                  </a:lnTo>
                  <a:lnTo>
                    <a:pt x="844" y="36"/>
                  </a:lnTo>
                  <a:lnTo>
                    <a:pt x="856" y="48"/>
                  </a:lnTo>
                  <a:lnTo>
                    <a:pt x="868" y="68"/>
                  </a:lnTo>
                  <a:lnTo>
                    <a:pt x="892" y="84"/>
                  </a:lnTo>
                  <a:lnTo>
                    <a:pt x="924" y="108"/>
                  </a:lnTo>
                  <a:lnTo>
                    <a:pt x="976" y="128"/>
                  </a:lnTo>
                  <a:lnTo>
                    <a:pt x="1044" y="144"/>
                  </a:lnTo>
                  <a:lnTo>
                    <a:pt x="1212" y="176"/>
                  </a:lnTo>
                  <a:lnTo>
                    <a:pt x="1148" y="192"/>
                  </a:lnTo>
                  <a:lnTo>
                    <a:pt x="1116" y="200"/>
                  </a:lnTo>
                  <a:lnTo>
                    <a:pt x="1112" y="200"/>
                  </a:lnTo>
                  <a:lnTo>
                    <a:pt x="1112" y="204"/>
                  </a:lnTo>
                  <a:lnTo>
                    <a:pt x="1044" y="204"/>
                  </a:lnTo>
                  <a:lnTo>
                    <a:pt x="984" y="212"/>
                  </a:lnTo>
                  <a:lnTo>
                    <a:pt x="904" y="228"/>
                  </a:lnTo>
                  <a:lnTo>
                    <a:pt x="916" y="204"/>
                  </a:lnTo>
                  <a:lnTo>
                    <a:pt x="916" y="180"/>
                  </a:lnTo>
                  <a:lnTo>
                    <a:pt x="904" y="164"/>
                  </a:lnTo>
                  <a:lnTo>
                    <a:pt x="892" y="152"/>
                  </a:lnTo>
                  <a:lnTo>
                    <a:pt x="880" y="144"/>
                  </a:lnTo>
                  <a:lnTo>
                    <a:pt x="868" y="140"/>
                  </a:lnTo>
                  <a:lnTo>
                    <a:pt x="832" y="132"/>
                  </a:lnTo>
                  <a:lnTo>
                    <a:pt x="760" y="108"/>
                  </a:lnTo>
                  <a:lnTo>
                    <a:pt x="716" y="92"/>
                  </a:lnTo>
                  <a:lnTo>
                    <a:pt x="688" y="72"/>
                  </a:lnTo>
                  <a:lnTo>
                    <a:pt x="664" y="48"/>
                  </a:lnTo>
                  <a:lnTo>
                    <a:pt x="652" y="24"/>
                  </a:lnTo>
                  <a:lnTo>
                    <a:pt x="664" y="0"/>
                  </a:lnTo>
                  <a:lnTo>
                    <a:pt x="656" y="0"/>
                  </a:lnTo>
                  <a:lnTo>
                    <a:pt x="652" y="24"/>
                  </a:lnTo>
                  <a:lnTo>
                    <a:pt x="652" y="44"/>
                  </a:lnTo>
                  <a:lnTo>
                    <a:pt x="664" y="60"/>
                  </a:lnTo>
                  <a:lnTo>
                    <a:pt x="704" y="92"/>
                  </a:lnTo>
                  <a:lnTo>
                    <a:pt x="760" y="116"/>
                  </a:lnTo>
                  <a:lnTo>
                    <a:pt x="816" y="128"/>
                  </a:lnTo>
                  <a:lnTo>
                    <a:pt x="748" y="128"/>
                  </a:lnTo>
                  <a:lnTo>
                    <a:pt x="692" y="116"/>
                  </a:lnTo>
                  <a:lnTo>
                    <a:pt x="652" y="96"/>
                  </a:lnTo>
                  <a:lnTo>
                    <a:pt x="620" y="84"/>
                  </a:lnTo>
                  <a:lnTo>
                    <a:pt x="596" y="68"/>
                  </a:lnTo>
                  <a:lnTo>
                    <a:pt x="580" y="44"/>
                  </a:lnTo>
                  <a:lnTo>
                    <a:pt x="580" y="36"/>
                  </a:lnTo>
                  <a:lnTo>
                    <a:pt x="584" y="20"/>
                  </a:lnTo>
                  <a:lnTo>
                    <a:pt x="604" y="0"/>
                  </a:lnTo>
                  <a:lnTo>
                    <a:pt x="596" y="0"/>
                  </a:lnTo>
                  <a:lnTo>
                    <a:pt x="584" y="20"/>
                  </a:lnTo>
                  <a:lnTo>
                    <a:pt x="572" y="36"/>
                  </a:lnTo>
                  <a:lnTo>
                    <a:pt x="572" y="48"/>
                  </a:lnTo>
                  <a:lnTo>
                    <a:pt x="592" y="72"/>
                  </a:lnTo>
                  <a:lnTo>
                    <a:pt x="616" y="84"/>
                  </a:lnTo>
                  <a:lnTo>
                    <a:pt x="640" y="104"/>
                  </a:lnTo>
                  <a:lnTo>
                    <a:pt x="680" y="116"/>
                  </a:lnTo>
                  <a:lnTo>
                    <a:pt x="736" y="128"/>
                  </a:lnTo>
                  <a:lnTo>
                    <a:pt x="704" y="128"/>
                  </a:lnTo>
                  <a:lnTo>
                    <a:pt x="640" y="128"/>
                  </a:lnTo>
                  <a:lnTo>
                    <a:pt x="592" y="116"/>
                  </a:lnTo>
                  <a:lnTo>
                    <a:pt x="568" y="96"/>
                  </a:lnTo>
                  <a:lnTo>
                    <a:pt x="560" y="92"/>
                  </a:lnTo>
                  <a:lnTo>
                    <a:pt x="560" y="84"/>
                  </a:lnTo>
                  <a:lnTo>
                    <a:pt x="544" y="72"/>
                  </a:lnTo>
                  <a:lnTo>
                    <a:pt x="532" y="56"/>
                  </a:lnTo>
                  <a:lnTo>
                    <a:pt x="524" y="32"/>
                  </a:lnTo>
                  <a:lnTo>
                    <a:pt x="532" y="20"/>
                  </a:lnTo>
                  <a:lnTo>
                    <a:pt x="544" y="0"/>
                  </a:lnTo>
                  <a:lnTo>
                    <a:pt x="512" y="0"/>
                  </a:lnTo>
                  <a:lnTo>
                    <a:pt x="532" y="8"/>
                  </a:lnTo>
                  <a:lnTo>
                    <a:pt x="524" y="20"/>
                  </a:lnTo>
                  <a:lnTo>
                    <a:pt x="520" y="32"/>
                  </a:lnTo>
                  <a:lnTo>
                    <a:pt x="520" y="36"/>
                  </a:lnTo>
                  <a:lnTo>
                    <a:pt x="520" y="44"/>
                  </a:lnTo>
                  <a:lnTo>
                    <a:pt x="456" y="44"/>
                  </a:lnTo>
                  <a:lnTo>
                    <a:pt x="452" y="36"/>
                  </a:lnTo>
                  <a:lnTo>
                    <a:pt x="452" y="44"/>
                  </a:lnTo>
                  <a:lnTo>
                    <a:pt x="356" y="44"/>
                  </a:lnTo>
                  <a:lnTo>
                    <a:pt x="232" y="36"/>
                  </a:lnTo>
                  <a:lnTo>
                    <a:pt x="112" y="24"/>
                  </a:lnTo>
                  <a:lnTo>
                    <a:pt x="64" y="12"/>
                  </a:lnTo>
                  <a:lnTo>
                    <a:pt x="16" y="0"/>
                  </a:lnTo>
                  <a:lnTo>
                    <a:pt x="0" y="0"/>
                  </a:lnTo>
                  <a:lnTo>
                    <a:pt x="12" y="8"/>
                  </a:lnTo>
                  <a:lnTo>
                    <a:pt x="108" y="32"/>
                  </a:lnTo>
                  <a:lnTo>
                    <a:pt x="220" y="44"/>
                  </a:lnTo>
                  <a:lnTo>
                    <a:pt x="344" y="48"/>
                  </a:lnTo>
                  <a:lnTo>
                    <a:pt x="440" y="48"/>
                  </a:lnTo>
                  <a:lnTo>
                    <a:pt x="416" y="60"/>
                  </a:lnTo>
                  <a:lnTo>
                    <a:pt x="368" y="80"/>
                  </a:lnTo>
                  <a:lnTo>
                    <a:pt x="324" y="84"/>
                  </a:lnTo>
                  <a:lnTo>
                    <a:pt x="272" y="84"/>
                  </a:lnTo>
                  <a:lnTo>
                    <a:pt x="196" y="80"/>
                  </a:lnTo>
                  <a:lnTo>
                    <a:pt x="112" y="68"/>
                  </a:lnTo>
                  <a:lnTo>
                    <a:pt x="0" y="20"/>
                  </a:lnTo>
                  <a:lnTo>
                    <a:pt x="0" y="32"/>
                  </a:lnTo>
                  <a:lnTo>
                    <a:pt x="76" y="60"/>
                  </a:lnTo>
                  <a:lnTo>
                    <a:pt x="112" y="72"/>
                  </a:lnTo>
                  <a:lnTo>
                    <a:pt x="204" y="84"/>
                  </a:lnTo>
                  <a:lnTo>
                    <a:pt x="276" y="92"/>
                  </a:lnTo>
                  <a:lnTo>
                    <a:pt x="336" y="84"/>
                  </a:lnTo>
                  <a:lnTo>
                    <a:pt x="380" y="80"/>
                  </a:lnTo>
                  <a:lnTo>
                    <a:pt x="408" y="72"/>
                  </a:lnTo>
                  <a:lnTo>
                    <a:pt x="428" y="60"/>
                  </a:lnTo>
                  <a:lnTo>
                    <a:pt x="444" y="48"/>
                  </a:lnTo>
                  <a:lnTo>
                    <a:pt x="456" y="48"/>
                  </a:lnTo>
                  <a:lnTo>
                    <a:pt x="476" y="60"/>
                  </a:lnTo>
                  <a:lnTo>
                    <a:pt x="508" y="72"/>
                  </a:lnTo>
                  <a:lnTo>
                    <a:pt x="556" y="92"/>
                  </a:lnTo>
                  <a:lnTo>
                    <a:pt x="568" y="104"/>
                  </a:lnTo>
                  <a:lnTo>
                    <a:pt x="592" y="116"/>
                  </a:lnTo>
                  <a:lnTo>
                    <a:pt x="632" y="128"/>
                  </a:lnTo>
                  <a:lnTo>
                    <a:pt x="704" y="132"/>
                  </a:lnTo>
                  <a:lnTo>
                    <a:pt x="768" y="132"/>
                  </a:lnTo>
                  <a:lnTo>
                    <a:pt x="820" y="132"/>
                  </a:lnTo>
                  <a:lnTo>
                    <a:pt x="880" y="144"/>
                  </a:lnTo>
                  <a:lnTo>
                    <a:pt x="892" y="156"/>
                  </a:lnTo>
                  <a:lnTo>
                    <a:pt x="904" y="168"/>
                  </a:lnTo>
                  <a:lnTo>
                    <a:pt x="912" y="180"/>
                  </a:lnTo>
                  <a:lnTo>
                    <a:pt x="912" y="204"/>
                  </a:lnTo>
                  <a:lnTo>
                    <a:pt x="900" y="236"/>
                  </a:lnTo>
                  <a:lnTo>
                    <a:pt x="892" y="252"/>
                  </a:lnTo>
                  <a:lnTo>
                    <a:pt x="888" y="276"/>
                  </a:lnTo>
                  <a:lnTo>
                    <a:pt x="888" y="308"/>
                  </a:lnTo>
                  <a:lnTo>
                    <a:pt x="892" y="332"/>
                  </a:lnTo>
                  <a:lnTo>
                    <a:pt x="900" y="356"/>
                  </a:lnTo>
                  <a:lnTo>
                    <a:pt x="924" y="376"/>
                  </a:lnTo>
                  <a:lnTo>
                    <a:pt x="952" y="400"/>
                  </a:lnTo>
                  <a:lnTo>
                    <a:pt x="1020" y="428"/>
                  </a:lnTo>
                  <a:lnTo>
                    <a:pt x="1028" y="428"/>
                  </a:lnTo>
                  <a:lnTo>
                    <a:pt x="1124" y="460"/>
                  </a:lnTo>
                  <a:lnTo>
                    <a:pt x="1196" y="464"/>
                  </a:lnTo>
                  <a:lnTo>
                    <a:pt x="1280" y="464"/>
                  </a:lnTo>
                  <a:lnTo>
                    <a:pt x="1328" y="452"/>
                  </a:lnTo>
                  <a:lnTo>
                    <a:pt x="1372" y="448"/>
                  </a:lnTo>
                  <a:lnTo>
                    <a:pt x="1412" y="428"/>
                  </a:lnTo>
                  <a:lnTo>
                    <a:pt x="1456" y="436"/>
                  </a:lnTo>
                  <a:lnTo>
                    <a:pt x="1540" y="436"/>
                  </a:lnTo>
                  <a:lnTo>
                    <a:pt x="1552" y="436"/>
                  </a:lnTo>
                  <a:lnTo>
                    <a:pt x="1560" y="436"/>
                  </a:lnTo>
                  <a:lnTo>
                    <a:pt x="1608" y="428"/>
                  </a:lnTo>
                  <a:lnTo>
                    <a:pt x="1608" y="436"/>
                  </a:lnTo>
                  <a:lnTo>
                    <a:pt x="1632" y="428"/>
                  </a:lnTo>
                  <a:lnTo>
                    <a:pt x="1728" y="416"/>
                  </a:lnTo>
                  <a:lnTo>
                    <a:pt x="1836" y="400"/>
                  </a:lnTo>
                  <a:lnTo>
                    <a:pt x="1908" y="400"/>
                  </a:lnTo>
                  <a:lnTo>
                    <a:pt x="1988" y="400"/>
                  </a:lnTo>
                  <a:lnTo>
                    <a:pt x="2024" y="412"/>
                  </a:lnTo>
                  <a:lnTo>
                    <a:pt x="2072" y="424"/>
                  </a:lnTo>
                  <a:lnTo>
                    <a:pt x="2108" y="436"/>
                  </a:lnTo>
                  <a:lnTo>
                    <a:pt x="2152" y="452"/>
                  </a:lnTo>
                  <a:lnTo>
                    <a:pt x="2156" y="452"/>
                  </a:lnTo>
                  <a:lnTo>
                    <a:pt x="2176" y="464"/>
                  </a:lnTo>
                  <a:lnTo>
                    <a:pt x="2180" y="484"/>
                  </a:lnTo>
                  <a:lnTo>
                    <a:pt x="2176" y="500"/>
                  </a:lnTo>
                  <a:lnTo>
                    <a:pt x="2156" y="512"/>
                  </a:lnTo>
                  <a:lnTo>
                    <a:pt x="2132" y="532"/>
                  </a:lnTo>
                  <a:lnTo>
                    <a:pt x="2120" y="548"/>
                  </a:lnTo>
                  <a:lnTo>
                    <a:pt x="2116" y="576"/>
                  </a:lnTo>
                  <a:lnTo>
                    <a:pt x="2128" y="600"/>
                  </a:lnTo>
                  <a:lnTo>
                    <a:pt x="2152" y="616"/>
                  </a:lnTo>
                  <a:lnTo>
                    <a:pt x="2168" y="628"/>
                  </a:lnTo>
                  <a:lnTo>
                    <a:pt x="2224" y="652"/>
                  </a:lnTo>
                  <a:lnTo>
                    <a:pt x="2316" y="676"/>
                  </a:lnTo>
                  <a:lnTo>
                    <a:pt x="2436" y="700"/>
                  </a:lnTo>
                  <a:lnTo>
                    <a:pt x="2440" y="700"/>
                  </a:lnTo>
                  <a:lnTo>
                    <a:pt x="2476" y="700"/>
                  </a:lnTo>
                  <a:lnTo>
                    <a:pt x="2476" y="700"/>
                  </a:lnTo>
                  <a:lnTo>
                    <a:pt x="2476" y="700"/>
                  </a:lnTo>
                  <a:lnTo>
                    <a:pt x="2496" y="700"/>
                  </a:lnTo>
                  <a:lnTo>
                    <a:pt x="2564" y="700"/>
                  </a:lnTo>
                  <a:lnTo>
                    <a:pt x="2600" y="708"/>
                  </a:lnTo>
                  <a:lnTo>
                    <a:pt x="2628" y="712"/>
                  </a:lnTo>
                  <a:lnTo>
                    <a:pt x="2636" y="720"/>
                  </a:lnTo>
                  <a:lnTo>
                    <a:pt x="2660" y="724"/>
                  </a:lnTo>
                  <a:lnTo>
                    <a:pt x="2700" y="756"/>
                  </a:lnTo>
                  <a:lnTo>
                    <a:pt x="2724" y="772"/>
                  </a:lnTo>
                  <a:lnTo>
                    <a:pt x="2748" y="804"/>
                  </a:lnTo>
                  <a:lnTo>
                    <a:pt x="2760" y="832"/>
                  </a:lnTo>
                  <a:lnTo>
                    <a:pt x="2768" y="876"/>
                  </a:lnTo>
                  <a:lnTo>
                    <a:pt x="2768" y="896"/>
                  </a:lnTo>
                  <a:lnTo>
                    <a:pt x="2768" y="908"/>
                  </a:lnTo>
                  <a:lnTo>
                    <a:pt x="2756" y="936"/>
                  </a:lnTo>
                  <a:lnTo>
                    <a:pt x="2736" y="960"/>
                  </a:lnTo>
                  <a:lnTo>
                    <a:pt x="2724" y="972"/>
                  </a:lnTo>
                  <a:lnTo>
                    <a:pt x="2700" y="980"/>
                  </a:lnTo>
                  <a:lnTo>
                    <a:pt x="2684" y="984"/>
                  </a:lnTo>
                  <a:lnTo>
                    <a:pt x="2628" y="1008"/>
                  </a:lnTo>
                  <a:lnTo>
                    <a:pt x="2604" y="1020"/>
                  </a:lnTo>
                  <a:lnTo>
                    <a:pt x="2580" y="1044"/>
                  </a:lnTo>
                  <a:lnTo>
                    <a:pt x="2564" y="1068"/>
                  </a:lnTo>
                  <a:lnTo>
                    <a:pt x="2548" y="1092"/>
                  </a:lnTo>
                  <a:lnTo>
                    <a:pt x="2564" y="1124"/>
                  </a:lnTo>
                  <a:lnTo>
                    <a:pt x="2580" y="1148"/>
                  </a:lnTo>
                  <a:lnTo>
                    <a:pt x="2600" y="1172"/>
                  </a:lnTo>
                  <a:lnTo>
                    <a:pt x="2604" y="1180"/>
                  </a:lnTo>
                  <a:lnTo>
                    <a:pt x="2660" y="1220"/>
                  </a:lnTo>
                  <a:lnTo>
                    <a:pt x="2688" y="1240"/>
                  </a:lnTo>
                  <a:lnTo>
                    <a:pt x="2724" y="1256"/>
                  </a:lnTo>
                  <a:lnTo>
                    <a:pt x="2756" y="1268"/>
                  </a:lnTo>
                  <a:lnTo>
                    <a:pt x="2824" y="1288"/>
                  </a:lnTo>
                  <a:lnTo>
                    <a:pt x="2900" y="1304"/>
                  </a:lnTo>
                  <a:lnTo>
                    <a:pt x="3088" y="1340"/>
                  </a:lnTo>
                  <a:lnTo>
                    <a:pt x="3268" y="1364"/>
                  </a:lnTo>
                  <a:lnTo>
                    <a:pt x="3360" y="1376"/>
                  </a:lnTo>
                  <a:lnTo>
                    <a:pt x="3452" y="1376"/>
                  </a:lnTo>
                  <a:lnTo>
                    <a:pt x="3576" y="1384"/>
                  </a:lnTo>
                  <a:lnTo>
                    <a:pt x="3576" y="1376"/>
                  </a:lnTo>
                  <a:lnTo>
                    <a:pt x="3452" y="1372"/>
                  </a:lnTo>
                  <a:lnTo>
                    <a:pt x="3292" y="1364"/>
                  </a:lnTo>
                  <a:lnTo>
                    <a:pt x="3136" y="1348"/>
                  </a:lnTo>
                  <a:lnTo>
                    <a:pt x="3288" y="1352"/>
                  </a:lnTo>
                  <a:lnTo>
                    <a:pt x="3372" y="1352"/>
                  </a:lnTo>
                  <a:lnTo>
                    <a:pt x="3452" y="1348"/>
                  </a:lnTo>
                  <a:lnTo>
                    <a:pt x="3452" y="1340"/>
                  </a:lnTo>
                  <a:lnTo>
                    <a:pt x="3348" y="1348"/>
                  </a:lnTo>
                  <a:lnTo>
                    <a:pt x="3240" y="1348"/>
                  </a:lnTo>
                  <a:lnTo>
                    <a:pt x="3088" y="1336"/>
                  </a:lnTo>
                  <a:lnTo>
                    <a:pt x="3016" y="1324"/>
                  </a:lnTo>
                  <a:lnTo>
                    <a:pt x="2920" y="1292"/>
                  </a:lnTo>
                  <a:lnTo>
                    <a:pt x="2852" y="1264"/>
                  </a:lnTo>
                  <a:lnTo>
                    <a:pt x="2804" y="1240"/>
                  </a:lnTo>
                  <a:lnTo>
                    <a:pt x="2772" y="1208"/>
                  </a:lnTo>
                  <a:lnTo>
                    <a:pt x="2756" y="1184"/>
                  </a:lnTo>
                  <a:lnTo>
                    <a:pt x="2744" y="1168"/>
                  </a:lnTo>
                  <a:lnTo>
                    <a:pt x="2744" y="1156"/>
                  </a:lnTo>
                  <a:lnTo>
                    <a:pt x="2748" y="1136"/>
                  </a:lnTo>
                  <a:lnTo>
                    <a:pt x="2756" y="1120"/>
                  </a:lnTo>
                  <a:lnTo>
                    <a:pt x="2792" y="1088"/>
                  </a:lnTo>
                  <a:lnTo>
                    <a:pt x="2840" y="1056"/>
                  </a:lnTo>
                  <a:lnTo>
                    <a:pt x="2900" y="1040"/>
                  </a:lnTo>
                  <a:lnTo>
                    <a:pt x="3008" y="1016"/>
                  </a:lnTo>
                  <a:lnTo>
                    <a:pt x="3056" y="1004"/>
                  </a:lnTo>
                  <a:lnTo>
                    <a:pt x="3100" y="992"/>
                  </a:lnTo>
                  <a:lnTo>
                    <a:pt x="3136" y="972"/>
                  </a:lnTo>
                  <a:lnTo>
                    <a:pt x="3160" y="956"/>
                  </a:lnTo>
                  <a:lnTo>
                    <a:pt x="3172" y="932"/>
                  </a:lnTo>
                  <a:lnTo>
                    <a:pt x="3180" y="912"/>
                  </a:lnTo>
                  <a:lnTo>
                    <a:pt x="3180" y="900"/>
                  </a:lnTo>
                  <a:lnTo>
                    <a:pt x="3180" y="888"/>
                  </a:lnTo>
                  <a:lnTo>
                    <a:pt x="3156" y="864"/>
                  </a:lnTo>
                  <a:lnTo>
                    <a:pt x="3124" y="848"/>
                  </a:lnTo>
                  <a:lnTo>
                    <a:pt x="3088" y="828"/>
                  </a:lnTo>
                  <a:lnTo>
                    <a:pt x="3052" y="820"/>
                  </a:lnTo>
                  <a:lnTo>
                    <a:pt x="2984" y="816"/>
                  </a:lnTo>
                  <a:lnTo>
                    <a:pt x="2956" y="816"/>
                  </a:lnTo>
                  <a:lnTo>
                    <a:pt x="2872" y="808"/>
                  </a:lnTo>
                  <a:lnTo>
                    <a:pt x="2760" y="816"/>
                  </a:lnTo>
                  <a:lnTo>
                    <a:pt x="2756" y="808"/>
                  </a:lnTo>
                  <a:lnTo>
                    <a:pt x="2912" y="808"/>
                  </a:lnTo>
                  <a:lnTo>
                    <a:pt x="3020" y="816"/>
                  </a:lnTo>
                  <a:lnTo>
                    <a:pt x="3076" y="820"/>
                  </a:lnTo>
                  <a:lnTo>
                    <a:pt x="3120" y="832"/>
                  </a:lnTo>
                  <a:lnTo>
                    <a:pt x="3168" y="852"/>
                  </a:lnTo>
                  <a:lnTo>
                    <a:pt x="3196" y="876"/>
                  </a:lnTo>
                  <a:lnTo>
                    <a:pt x="3216" y="888"/>
                  </a:lnTo>
                  <a:lnTo>
                    <a:pt x="3220" y="908"/>
                  </a:lnTo>
                  <a:lnTo>
                    <a:pt x="3220" y="932"/>
                  </a:lnTo>
                  <a:lnTo>
                    <a:pt x="3204" y="956"/>
                  </a:lnTo>
                  <a:lnTo>
                    <a:pt x="3196" y="968"/>
                  </a:lnTo>
                  <a:lnTo>
                    <a:pt x="3172" y="980"/>
                  </a:lnTo>
                  <a:lnTo>
                    <a:pt x="3120" y="1004"/>
                  </a:lnTo>
                  <a:lnTo>
                    <a:pt x="3020" y="1028"/>
                  </a:lnTo>
                  <a:lnTo>
                    <a:pt x="2992" y="1032"/>
                  </a:lnTo>
                  <a:lnTo>
                    <a:pt x="2920" y="1052"/>
                  </a:lnTo>
                  <a:lnTo>
                    <a:pt x="2884" y="1064"/>
                  </a:lnTo>
                  <a:lnTo>
                    <a:pt x="2848" y="1080"/>
                  </a:lnTo>
                  <a:lnTo>
                    <a:pt x="2824" y="1104"/>
                  </a:lnTo>
                  <a:lnTo>
                    <a:pt x="2796" y="1136"/>
                  </a:lnTo>
                  <a:lnTo>
                    <a:pt x="2796" y="1156"/>
                  </a:lnTo>
                  <a:lnTo>
                    <a:pt x="2796" y="1168"/>
                  </a:lnTo>
                  <a:lnTo>
                    <a:pt x="2808" y="1192"/>
                  </a:lnTo>
                  <a:lnTo>
                    <a:pt x="2828" y="1216"/>
                  </a:lnTo>
                  <a:lnTo>
                    <a:pt x="2864" y="1244"/>
                  </a:lnTo>
                  <a:lnTo>
                    <a:pt x="2924" y="1276"/>
                  </a:lnTo>
                  <a:lnTo>
                    <a:pt x="3016" y="1292"/>
                  </a:lnTo>
                  <a:lnTo>
                    <a:pt x="3148" y="1316"/>
                  </a:lnTo>
                  <a:lnTo>
                    <a:pt x="3264" y="1336"/>
                  </a:lnTo>
                  <a:lnTo>
                    <a:pt x="3368" y="1340"/>
                  </a:lnTo>
                  <a:lnTo>
                    <a:pt x="3368" y="1336"/>
                  </a:lnTo>
                  <a:lnTo>
                    <a:pt x="3268" y="1324"/>
                  </a:lnTo>
                  <a:lnTo>
                    <a:pt x="3156" y="1300"/>
                  </a:lnTo>
                  <a:lnTo>
                    <a:pt x="3020" y="1276"/>
                  </a:lnTo>
                  <a:lnTo>
                    <a:pt x="2960" y="1256"/>
                  </a:lnTo>
                  <a:lnTo>
                    <a:pt x="2912" y="1232"/>
                  </a:lnTo>
                  <a:lnTo>
                    <a:pt x="2884" y="1216"/>
                  </a:lnTo>
                  <a:lnTo>
                    <a:pt x="2864" y="1184"/>
                  </a:lnTo>
                  <a:lnTo>
                    <a:pt x="2864" y="1168"/>
                  </a:lnTo>
                  <a:lnTo>
                    <a:pt x="2876" y="1148"/>
                  </a:lnTo>
                  <a:lnTo>
                    <a:pt x="2888" y="1132"/>
                  </a:lnTo>
                  <a:lnTo>
                    <a:pt x="2924" y="1104"/>
                  </a:lnTo>
                  <a:lnTo>
                    <a:pt x="2968" y="1080"/>
                  </a:lnTo>
                  <a:lnTo>
                    <a:pt x="3016" y="1064"/>
                  </a:lnTo>
                  <a:lnTo>
                    <a:pt x="3064" y="1052"/>
                  </a:lnTo>
                  <a:lnTo>
                    <a:pt x="3144" y="1040"/>
                  </a:lnTo>
                  <a:lnTo>
                    <a:pt x="3180" y="1032"/>
                  </a:lnTo>
                  <a:lnTo>
                    <a:pt x="3216" y="1028"/>
                  </a:lnTo>
                  <a:lnTo>
                    <a:pt x="3216" y="1032"/>
                  </a:lnTo>
                  <a:lnTo>
                    <a:pt x="3268" y="1028"/>
                  </a:lnTo>
                  <a:lnTo>
                    <a:pt x="3292" y="1020"/>
                  </a:lnTo>
                  <a:lnTo>
                    <a:pt x="3344" y="1004"/>
                  </a:lnTo>
                  <a:lnTo>
                    <a:pt x="3380" y="984"/>
                  </a:lnTo>
                  <a:lnTo>
                    <a:pt x="3396" y="960"/>
                  </a:lnTo>
                  <a:lnTo>
                    <a:pt x="3408" y="948"/>
                  </a:lnTo>
                  <a:lnTo>
                    <a:pt x="3416" y="924"/>
                  </a:lnTo>
                  <a:lnTo>
                    <a:pt x="3408" y="920"/>
                  </a:lnTo>
                  <a:lnTo>
                    <a:pt x="3396" y="888"/>
                  </a:lnTo>
                  <a:lnTo>
                    <a:pt x="3372" y="872"/>
                  </a:lnTo>
                  <a:lnTo>
                    <a:pt x="3336" y="852"/>
                  </a:lnTo>
                  <a:lnTo>
                    <a:pt x="3300" y="840"/>
                  </a:lnTo>
                  <a:lnTo>
                    <a:pt x="3232" y="828"/>
                  </a:lnTo>
                  <a:lnTo>
                    <a:pt x="3196" y="828"/>
                  </a:lnTo>
                  <a:lnTo>
                    <a:pt x="3124" y="808"/>
                  </a:lnTo>
                  <a:lnTo>
                    <a:pt x="3088" y="808"/>
                  </a:lnTo>
                  <a:lnTo>
                    <a:pt x="2920" y="796"/>
                  </a:lnTo>
                  <a:lnTo>
                    <a:pt x="2796" y="772"/>
                  </a:lnTo>
                  <a:lnTo>
                    <a:pt x="2732" y="756"/>
                  </a:lnTo>
                  <a:lnTo>
                    <a:pt x="2708" y="748"/>
                  </a:lnTo>
                  <a:lnTo>
                    <a:pt x="2672" y="724"/>
                  </a:lnTo>
                  <a:lnTo>
                    <a:pt x="2640" y="712"/>
                  </a:lnTo>
                  <a:lnTo>
                    <a:pt x="2648" y="712"/>
                  </a:lnTo>
                  <a:lnTo>
                    <a:pt x="2636" y="708"/>
                  </a:lnTo>
                  <a:lnTo>
                    <a:pt x="2600" y="696"/>
                  </a:lnTo>
                  <a:lnTo>
                    <a:pt x="2568" y="672"/>
                  </a:lnTo>
                  <a:lnTo>
                    <a:pt x="2556" y="652"/>
                  </a:lnTo>
                  <a:lnTo>
                    <a:pt x="2544" y="628"/>
                  </a:lnTo>
                  <a:lnTo>
                    <a:pt x="2548" y="600"/>
                  </a:lnTo>
                  <a:lnTo>
                    <a:pt x="2564" y="580"/>
                  </a:lnTo>
                  <a:lnTo>
                    <a:pt x="2580" y="564"/>
                  </a:lnTo>
                  <a:lnTo>
                    <a:pt x="2624" y="532"/>
                  </a:lnTo>
                  <a:lnTo>
                    <a:pt x="2672" y="512"/>
                  </a:lnTo>
                  <a:lnTo>
                    <a:pt x="2732" y="496"/>
                  </a:lnTo>
                  <a:lnTo>
                    <a:pt x="2852" y="464"/>
                  </a:lnTo>
                  <a:lnTo>
                    <a:pt x="2884" y="452"/>
                  </a:lnTo>
                  <a:lnTo>
                    <a:pt x="2912" y="436"/>
                  </a:lnTo>
                  <a:lnTo>
                    <a:pt x="2932" y="416"/>
                  </a:lnTo>
                  <a:lnTo>
                    <a:pt x="2936" y="400"/>
                  </a:lnTo>
                  <a:lnTo>
                    <a:pt x="2936" y="388"/>
                  </a:lnTo>
                  <a:lnTo>
                    <a:pt x="2932" y="376"/>
                  </a:lnTo>
                  <a:lnTo>
                    <a:pt x="2920" y="356"/>
                  </a:lnTo>
                  <a:lnTo>
                    <a:pt x="2936" y="356"/>
                  </a:lnTo>
                  <a:lnTo>
                    <a:pt x="2972" y="368"/>
                  </a:lnTo>
                  <a:lnTo>
                    <a:pt x="2996" y="380"/>
                  </a:lnTo>
                  <a:lnTo>
                    <a:pt x="3004" y="388"/>
                  </a:lnTo>
                  <a:lnTo>
                    <a:pt x="3008" y="400"/>
                  </a:lnTo>
                  <a:lnTo>
                    <a:pt x="3004" y="412"/>
                  </a:lnTo>
                  <a:lnTo>
                    <a:pt x="2992" y="424"/>
                  </a:lnTo>
                  <a:lnTo>
                    <a:pt x="2956" y="448"/>
                  </a:lnTo>
                  <a:lnTo>
                    <a:pt x="2920" y="460"/>
                  </a:lnTo>
                  <a:lnTo>
                    <a:pt x="2884" y="472"/>
                  </a:lnTo>
                  <a:lnTo>
                    <a:pt x="2852" y="476"/>
                  </a:lnTo>
                  <a:lnTo>
                    <a:pt x="2808" y="484"/>
                  </a:lnTo>
                  <a:lnTo>
                    <a:pt x="2724" y="500"/>
                  </a:lnTo>
                  <a:lnTo>
                    <a:pt x="2688" y="520"/>
                  </a:lnTo>
                  <a:lnTo>
                    <a:pt x="2648" y="544"/>
                  </a:lnTo>
                  <a:lnTo>
                    <a:pt x="2616" y="576"/>
                  </a:lnTo>
                  <a:lnTo>
                    <a:pt x="2604" y="592"/>
                  </a:lnTo>
                  <a:lnTo>
                    <a:pt x="2600" y="612"/>
                  </a:lnTo>
                  <a:lnTo>
                    <a:pt x="2600" y="628"/>
                  </a:lnTo>
                  <a:lnTo>
                    <a:pt x="2604" y="648"/>
                  </a:lnTo>
                  <a:lnTo>
                    <a:pt x="2624" y="672"/>
                  </a:lnTo>
                  <a:lnTo>
                    <a:pt x="2652" y="700"/>
                  </a:lnTo>
                  <a:lnTo>
                    <a:pt x="2700" y="732"/>
                  </a:lnTo>
                  <a:lnTo>
                    <a:pt x="2780" y="760"/>
                  </a:lnTo>
                  <a:lnTo>
                    <a:pt x="2896" y="780"/>
                  </a:lnTo>
                  <a:lnTo>
                    <a:pt x="3040" y="784"/>
                  </a:lnTo>
                  <a:lnTo>
                    <a:pt x="3160" y="796"/>
                  </a:lnTo>
                  <a:lnTo>
                    <a:pt x="3252" y="808"/>
                  </a:lnTo>
                  <a:lnTo>
                    <a:pt x="3292" y="816"/>
                  </a:lnTo>
                  <a:lnTo>
                    <a:pt x="3396" y="832"/>
                  </a:lnTo>
                  <a:lnTo>
                    <a:pt x="3444" y="852"/>
                  </a:lnTo>
                  <a:lnTo>
                    <a:pt x="3488" y="876"/>
                  </a:lnTo>
                  <a:lnTo>
                    <a:pt x="3524" y="908"/>
                  </a:lnTo>
                  <a:lnTo>
                    <a:pt x="3528" y="920"/>
                  </a:lnTo>
                  <a:lnTo>
                    <a:pt x="3528" y="936"/>
                  </a:lnTo>
                  <a:lnTo>
                    <a:pt x="3528" y="948"/>
                  </a:lnTo>
                  <a:lnTo>
                    <a:pt x="3504" y="972"/>
                  </a:lnTo>
                  <a:lnTo>
                    <a:pt x="3488" y="992"/>
                  </a:lnTo>
                  <a:lnTo>
                    <a:pt x="3464" y="1004"/>
                  </a:lnTo>
                  <a:lnTo>
                    <a:pt x="3428" y="1008"/>
                  </a:lnTo>
                  <a:lnTo>
                    <a:pt x="3380" y="1016"/>
                  </a:lnTo>
                  <a:lnTo>
                    <a:pt x="3240" y="1040"/>
                  </a:lnTo>
                  <a:lnTo>
                    <a:pt x="3124" y="1052"/>
                  </a:lnTo>
                  <a:lnTo>
                    <a:pt x="3044" y="1068"/>
                  </a:lnTo>
                  <a:lnTo>
                    <a:pt x="3004" y="1088"/>
                  </a:lnTo>
                  <a:lnTo>
                    <a:pt x="2992" y="1092"/>
                  </a:lnTo>
                  <a:lnTo>
                    <a:pt x="2960" y="1112"/>
                  </a:lnTo>
                  <a:lnTo>
                    <a:pt x="2936" y="1124"/>
                  </a:lnTo>
                  <a:lnTo>
                    <a:pt x="2924" y="1144"/>
                  </a:lnTo>
                  <a:lnTo>
                    <a:pt x="2920" y="1168"/>
                  </a:lnTo>
                  <a:lnTo>
                    <a:pt x="2924" y="1184"/>
                  </a:lnTo>
                  <a:lnTo>
                    <a:pt x="2936" y="1204"/>
                  </a:lnTo>
                  <a:lnTo>
                    <a:pt x="2960" y="1220"/>
                  </a:lnTo>
                  <a:lnTo>
                    <a:pt x="3028" y="1256"/>
                  </a:lnTo>
                  <a:lnTo>
                    <a:pt x="3120" y="1288"/>
                  </a:lnTo>
                  <a:lnTo>
                    <a:pt x="3216" y="1304"/>
                  </a:lnTo>
                  <a:lnTo>
                    <a:pt x="3312" y="1324"/>
                  </a:lnTo>
                  <a:lnTo>
                    <a:pt x="3480" y="1348"/>
                  </a:lnTo>
                  <a:lnTo>
                    <a:pt x="3552" y="1352"/>
                  </a:lnTo>
                  <a:lnTo>
                    <a:pt x="3576" y="1352"/>
                  </a:lnTo>
                  <a:lnTo>
                    <a:pt x="3576" y="1348"/>
                  </a:lnTo>
                  <a:lnTo>
                    <a:pt x="3552" y="1348"/>
                  </a:lnTo>
                  <a:lnTo>
                    <a:pt x="3480" y="1340"/>
                  </a:lnTo>
                  <a:lnTo>
                    <a:pt x="3312" y="1316"/>
                  </a:lnTo>
                  <a:lnTo>
                    <a:pt x="3216" y="1304"/>
                  </a:lnTo>
                  <a:lnTo>
                    <a:pt x="3120" y="1280"/>
                  </a:lnTo>
                  <a:lnTo>
                    <a:pt x="3032" y="1252"/>
                  </a:lnTo>
                  <a:lnTo>
                    <a:pt x="2968" y="1220"/>
                  </a:lnTo>
                  <a:lnTo>
                    <a:pt x="2944" y="1204"/>
                  </a:lnTo>
                  <a:lnTo>
                    <a:pt x="2932" y="1180"/>
                  </a:lnTo>
                  <a:lnTo>
                    <a:pt x="2924" y="1168"/>
                  </a:lnTo>
                  <a:lnTo>
                    <a:pt x="2932" y="1148"/>
                  </a:lnTo>
                  <a:lnTo>
                    <a:pt x="2944" y="1132"/>
                  </a:lnTo>
                  <a:lnTo>
                    <a:pt x="2960" y="1112"/>
                  </a:lnTo>
                  <a:lnTo>
                    <a:pt x="2992" y="1100"/>
                  </a:lnTo>
                  <a:lnTo>
                    <a:pt x="3004" y="1092"/>
                  </a:lnTo>
                  <a:lnTo>
                    <a:pt x="3052" y="1076"/>
                  </a:lnTo>
                  <a:lnTo>
                    <a:pt x="3124" y="1056"/>
                  </a:lnTo>
                  <a:lnTo>
                    <a:pt x="3240" y="1044"/>
                  </a:lnTo>
                  <a:lnTo>
                    <a:pt x="3380" y="1020"/>
                  </a:lnTo>
                  <a:lnTo>
                    <a:pt x="3428" y="1016"/>
                  </a:lnTo>
                  <a:lnTo>
                    <a:pt x="3464" y="1008"/>
                  </a:lnTo>
                  <a:lnTo>
                    <a:pt x="3492" y="992"/>
                  </a:lnTo>
                  <a:lnTo>
                    <a:pt x="3512" y="980"/>
                  </a:lnTo>
                  <a:lnTo>
                    <a:pt x="3528" y="948"/>
                  </a:lnTo>
                  <a:lnTo>
                    <a:pt x="3536" y="936"/>
                  </a:lnTo>
                  <a:lnTo>
                    <a:pt x="3536" y="920"/>
                  </a:lnTo>
                  <a:lnTo>
                    <a:pt x="3524" y="896"/>
                  </a:lnTo>
                  <a:lnTo>
                    <a:pt x="3504" y="884"/>
                  </a:lnTo>
                  <a:lnTo>
                    <a:pt x="3480" y="864"/>
                  </a:lnTo>
                  <a:lnTo>
                    <a:pt x="3420" y="840"/>
                  </a:lnTo>
                  <a:lnTo>
                    <a:pt x="3360" y="820"/>
                  </a:lnTo>
                  <a:lnTo>
                    <a:pt x="3408" y="828"/>
                  </a:lnTo>
                  <a:lnTo>
                    <a:pt x="3476" y="832"/>
                  </a:lnTo>
                  <a:lnTo>
                    <a:pt x="3536" y="860"/>
                  </a:lnTo>
                  <a:lnTo>
                    <a:pt x="3560" y="876"/>
                  </a:lnTo>
                  <a:lnTo>
                    <a:pt x="3576" y="896"/>
                  </a:lnTo>
                  <a:lnTo>
                    <a:pt x="3576" y="888"/>
                  </a:lnTo>
                  <a:lnTo>
                    <a:pt x="3560" y="872"/>
                  </a:lnTo>
                  <a:lnTo>
                    <a:pt x="3536" y="852"/>
                  </a:lnTo>
                  <a:lnTo>
                    <a:pt x="3576" y="860"/>
                  </a:lnTo>
                  <a:lnTo>
                    <a:pt x="3576" y="852"/>
                  </a:lnTo>
                  <a:lnTo>
                    <a:pt x="3524" y="848"/>
                  </a:lnTo>
                  <a:lnTo>
                    <a:pt x="3464" y="828"/>
                  </a:lnTo>
                  <a:lnTo>
                    <a:pt x="3408" y="820"/>
                  </a:lnTo>
                  <a:lnTo>
                    <a:pt x="3336" y="816"/>
                  </a:lnTo>
                  <a:lnTo>
                    <a:pt x="3252" y="804"/>
                  </a:lnTo>
                  <a:lnTo>
                    <a:pt x="3172" y="792"/>
                  </a:lnTo>
                  <a:lnTo>
                    <a:pt x="3076" y="784"/>
                  </a:lnTo>
                  <a:lnTo>
                    <a:pt x="3028" y="772"/>
                  </a:lnTo>
                  <a:lnTo>
                    <a:pt x="2936" y="736"/>
                  </a:lnTo>
                  <a:lnTo>
                    <a:pt x="2888" y="708"/>
                  </a:lnTo>
                  <a:lnTo>
                    <a:pt x="2848" y="688"/>
                  </a:lnTo>
                  <a:lnTo>
                    <a:pt x="2816" y="652"/>
                  </a:lnTo>
                  <a:lnTo>
                    <a:pt x="2808" y="640"/>
                  </a:lnTo>
                  <a:lnTo>
                    <a:pt x="2808" y="624"/>
                  </a:lnTo>
                  <a:lnTo>
                    <a:pt x="2808" y="604"/>
                  </a:lnTo>
                  <a:lnTo>
                    <a:pt x="2824" y="580"/>
                  </a:lnTo>
                  <a:lnTo>
                    <a:pt x="2840" y="564"/>
                  </a:lnTo>
                  <a:lnTo>
                    <a:pt x="2864" y="532"/>
                  </a:lnTo>
                  <a:lnTo>
                    <a:pt x="2908" y="508"/>
                  </a:lnTo>
                  <a:lnTo>
                    <a:pt x="2960" y="488"/>
                  </a:lnTo>
                  <a:lnTo>
                    <a:pt x="3028" y="472"/>
                  </a:lnTo>
                  <a:lnTo>
                    <a:pt x="3132" y="460"/>
                  </a:lnTo>
                  <a:lnTo>
                    <a:pt x="3056" y="472"/>
                  </a:lnTo>
                  <a:lnTo>
                    <a:pt x="3004" y="488"/>
                  </a:lnTo>
                  <a:lnTo>
                    <a:pt x="2956" y="508"/>
                  </a:lnTo>
                  <a:lnTo>
                    <a:pt x="2924" y="532"/>
                  </a:lnTo>
                  <a:lnTo>
                    <a:pt x="2884" y="568"/>
                  </a:lnTo>
                  <a:lnTo>
                    <a:pt x="2872" y="580"/>
                  </a:lnTo>
                  <a:lnTo>
                    <a:pt x="2860" y="612"/>
                  </a:lnTo>
                  <a:lnTo>
                    <a:pt x="2864" y="640"/>
                  </a:lnTo>
                  <a:lnTo>
                    <a:pt x="2884" y="664"/>
                  </a:lnTo>
                  <a:lnTo>
                    <a:pt x="2908" y="688"/>
                  </a:lnTo>
                  <a:lnTo>
                    <a:pt x="2968" y="720"/>
                  </a:lnTo>
                  <a:lnTo>
                    <a:pt x="3020" y="736"/>
                  </a:lnTo>
                  <a:lnTo>
                    <a:pt x="3052" y="744"/>
                  </a:lnTo>
                  <a:lnTo>
                    <a:pt x="3160" y="772"/>
                  </a:lnTo>
                  <a:lnTo>
                    <a:pt x="3264" y="796"/>
                  </a:lnTo>
                  <a:lnTo>
                    <a:pt x="3348" y="808"/>
                  </a:lnTo>
                  <a:lnTo>
                    <a:pt x="3420" y="816"/>
                  </a:lnTo>
                  <a:lnTo>
                    <a:pt x="3524" y="816"/>
                  </a:lnTo>
                  <a:lnTo>
                    <a:pt x="3560" y="808"/>
                  </a:lnTo>
                  <a:lnTo>
                    <a:pt x="3576" y="820"/>
                  </a:lnTo>
                  <a:lnTo>
                    <a:pt x="3576" y="816"/>
                  </a:lnTo>
                  <a:lnTo>
                    <a:pt x="3560" y="804"/>
                  </a:lnTo>
                  <a:lnTo>
                    <a:pt x="3536" y="780"/>
                  </a:lnTo>
                  <a:lnTo>
                    <a:pt x="3536" y="760"/>
                  </a:lnTo>
                  <a:lnTo>
                    <a:pt x="3548" y="748"/>
                  </a:lnTo>
                  <a:lnTo>
                    <a:pt x="3572" y="736"/>
                  </a:lnTo>
                  <a:lnTo>
                    <a:pt x="3576" y="736"/>
                  </a:lnTo>
                  <a:lnTo>
                    <a:pt x="3576" y="732"/>
                  </a:lnTo>
                  <a:lnTo>
                    <a:pt x="3572" y="732"/>
                  </a:lnTo>
                  <a:lnTo>
                    <a:pt x="3476" y="712"/>
                  </a:lnTo>
                  <a:lnTo>
                    <a:pt x="3408" y="696"/>
                  </a:lnTo>
                  <a:lnTo>
                    <a:pt x="3368" y="672"/>
                  </a:lnTo>
                  <a:lnTo>
                    <a:pt x="3348" y="648"/>
                  </a:lnTo>
                  <a:lnTo>
                    <a:pt x="3344" y="616"/>
                  </a:lnTo>
                  <a:lnTo>
                    <a:pt x="3344" y="612"/>
                  </a:lnTo>
                  <a:lnTo>
                    <a:pt x="3356" y="588"/>
                  </a:lnTo>
                  <a:lnTo>
                    <a:pt x="3380" y="568"/>
                  </a:lnTo>
                  <a:lnTo>
                    <a:pt x="3408" y="548"/>
                  </a:lnTo>
                  <a:lnTo>
                    <a:pt x="3440" y="532"/>
                  </a:lnTo>
                  <a:lnTo>
                    <a:pt x="3512" y="512"/>
                  </a:lnTo>
                  <a:lnTo>
                    <a:pt x="3576" y="500"/>
                  </a:lnTo>
                  <a:lnTo>
                    <a:pt x="3576" y="496"/>
                  </a:lnTo>
                  <a:lnTo>
                    <a:pt x="3504" y="508"/>
                  </a:lnTo>
                  <a:lnTo>
                    <a:pt x="3432" y="532"/>
                  </a:lnTo>
                  <a:lnTo>
                    <a:pt x="3404" y="544"/>
                  </a:lnTo>
                  <a:lnTo>
                    <a:pt x="3372" y="564"/>
                  </a:lnTo>
                  <a:lnTo>
                    <a:pt x="3356" y="580"/>
                  </a:lnTo>
                  <a:lnTo>
                    <a:pt x="3336" y="604"/>
                  </a:lnTo>
                  <a:lnTo>
                    <a:pt x="3336" y="616"/>
                  </a:lnTo>
                  <a:lnTo>
                    <a:pt x="3336" y="628"/>
                  </a:lnTo>
                  <a:lnTo>
                    <a:pt x="3344" y="648"/>
                  </a:lnTo>
                  <a:lnTo>
                    <a:pt x="3360" y="672"/>
                  </a:lnTo>
                  <a:lnTo>
                    <a:pt x="3404" y="696"/>
                  </a:lnTo>
                  <a:lnTo>
                    <a:pt x="3464" y="712"/>
                  </a:lnTo>
                  <a:lnTo>
                    <a:pt x="3560" y="736"/>
                  </a:lnTo>
                  <a:lnTo>
                    <a:pt x="3540" y="744"/>
                  </a:lnTo>
                  <a:lnTo>
                    <a:pt x="3528" y="756"/>
                  </a:lnTo>
                  <a:lnTo>
                    <a:pt x="3528" y="768"/>
                  </a:lnTo>
                  <a:lnTo>
                    <a:pt x="3464" y="760"/>
                  </a:lnTo>
                  <a:lnTo>
                    <a:pt x="3312" y="744"/>
                  </a:lnTo>
                  <a:lnTo>
                    <a:pt x="3232" y="724"/>
                  </a:lnTo>
                  <a:lnTo>
                    <a:pt x="3168" y="700"/>
                  </a:lnTo>
                  <a:lnTo>
                    <a:pt x="3136" y="688"/>
                  </a:lnTo>
                  <a:lnTo>
                    <a:pt x="3112" y="672"/>
                  </a:lnTo>
                  <a:lnTo>
                    <a:pt x="3100" y="652"/>
                  </a:lnTo>
                  <a:lnTo>
                    <a:pt x="3088" y="636"/>
                  </a:lnTo>
                  <a:lnTo>
                    <a:pt x="3088" y="624"/>
                  </a:lnTo>
                  <a:lnTo>
                    <a:pt x="3096" y="604"/>
                  </a:lnTo>
                  <a:lnTo>
                    <a:pt x="3108" y="588"/>
                  </a:lnTo>
                  <a:lnTo>
                    <a:pt x="3144" y="548"/>
                  </a:lnTo>
                  <a:lnTo>
                    <a:pt x="3172" y="532"/>
                  </a:lnTo>
                  <a:lnTo>
                    <a:pt x="3216" y="520"/>
                  </a:lnTo>
                  <a:lnTo>
                    <a:pt x="3264" y="500"/>
                  </a:lnTo>
                  <a:lnTo>
                    <a:pt x="3324" y="488"/>
                  </a:lnTo>
                  <a:lnTo>
                    <a:pt x="3396" y="476"/>
                  </a:lnTo>
                  <a:lnTo>
                    <a:pt x="3480" y="464"/>
                  </a:lnTo>
                  <a:lnTo>
                    <a:pt x="3576" y="460"/>
                  </a:lnTo>
                  <a:lnTo>
                    <a:pt x="3576" y="452"/>
                  </a:lnTo>
                  <a:lnTo>
                    <a:pt x="3480" y="464"/>
                  </a:lnTo>
                  <a:lnTo>
                    <a:pt x="3396" y="472"/>
                  </a:lnTo>
                  <a:lnTo>
                    <a:pt x="3324" y="484"/>
                  </a:lnTo>
                  <a:lnTo>
                    <a:pt x="3256" y="496"/>
                  </a:lnTo>
                  <a:lnTo>
                    <a:pt x="3208" y="512"/>
                  </a:lnTo>
                  <a:lnTo>
                    <a:pt x="3172" y="532"/>
                  </a:lnTo>
                  <a:lnTo>
                    <a:pt x="3144" y="548"/>
                  </a:lnTo>
                  <a:lnTo>
                    <a:pt x="3120" y="568"/>
                  </a:lnTo>
                  <a:lnTo>
                    <a:pt x="3100" y="588"/>
                  </a:lnTo>
                  <a:lnTo>
                    <a:pt x="3088" y="604"/>
                  </a:lnTo>
                  <a:lnTo>
                    <a:pt x="3088" y="624"/>
                  </a:lnTo>
                  <a:lnTo>
                    <a:pt x="3088" y="636"/>
                  </a:lnTo>
                  <a:lnTo>
                    <a:pt x="3088" y="652"/>
                  </a:lnTo>
                  <a:lnTo>
                    <a:pt x="3100" y="664"/>
                  </a:lnTo>
                  <a:lnTo>
                    <a:pt x="3136" y="696"/>
                  </a:lnTo>
                  <a:lnTo>
                    <a:pt x="3184" y="712"/>
                  </a:lnTo>
                  <a:lnTo>
                    <a:pt x="3244" y="732"/>
                  </a:lnTo>
                  <a:lnTo>
                    <a:pt x="3380" y="756"/>
                  </a:lnTo>
                  <a:lnTo>
                    <a:pt x="3480" y="768"/>
                  </a:lnTo>
                  <a:lnTo>
                    <a:pt x="3372" y="760"/>
                  </a:lnTo>
                  <a:lnTo>
                    <a:pt x="3304" y="748"/>
                  </a:lnTo>
                  <a:lnTo>
                    <a:pt x="3240" y="736"/>
                  </a:lnTo>
                  <a:lnTo>
                    <a:pt x="3180" y="720"/>
                  </a:lnTo>
                  <a:lnTo>
                    <a:pt x="3120" y="700"/>
                  </a:lnTo>
                  <a:lnTo>
                    <a:pt x="3076" y="664"/>
                  </a:lnTo>
                  <a:lnTo>
                    <a:pt x="3056" y="648"/>
                  </a:lnTo>
                  <a:lnTo>
                    <a:pt x="3044" y="624"/>
                  </a:lnTo>
                  <a:lnTo>
                    <a:pt x="3044" y="612"/>
                  </a:lnTo>
                  <a:lnTo>
                    <a:pt x="3052" y="592"/>
                  </a:lnTo>
                  <a:lnTo>
                    <a:pt x="3056" y="576"/>
                  </a:lnTo>
                  <a:lnTo>
                    <a:pt x="3084" y="556"/>
                  </a:lnTo>
                  <a:lnTo>
                    <a:pt x="3120" y="524"/>
                  </a:lnTo>
                  <a:lnTo>
                    <a:pt x="3180" y="508"/>
                  </a:lnTo>
                  <a:lnTo>
                    <a:pt x="3264" y="488"/>
                  </a:lnTo>
                  <a:lnTo>
                    <a:pt x="3380" y="472"/>
                  </a:lnTo>
                  <a:lnTo>
                    <a:pt x="3576" y="440"/>
                  </a:lnTo>
                  <a:lnTo>
                    <a:pt x="3576" y="436"/>
                  </a:lnTo>
                  <a:lnTo>
                    <a:pt x="3380" y="464"/>
                  </a:lnTo>
                  <a:lnTo>
                    <a:pt x="3264" y="484"/>
                  </a:lnTo>
                  <a:lnTo>
                    <a:pt x="3172" y="500"/>
                  </a:lnTo>
                  <a:lnTo>
                    <a:pt x="3112" y="524"/>
                  </a:lnTo>
                  <a:lnTo>
                    <a:pt x="3076" y="548"/>
                  </a:lnTo>
                  <a:lnTo>
                    <a:pt x="3052" y="576"/>
                  </a:lnTo>
                  <a:lnTo>
                    <a:pt x="3044" y="592"/>
                  </a:lnTo>
                  <a:lnTo>
                    <a:pt x="3044" y="612"/>
                  </a:lnTo>
                  <a:lnTo>
                    <a:pt x="3044" y="628"/>
                  </a:lnTo>
                  <a:lnTo>
                    <a:pt x="3056" y="652"/>
                  </a:lnTo>
                  <a:lnTo>
                    <a:pt x="3084" y="676"/>
                  </a:lnTo>
                  <a:lnTo>
                    <a:pt x="3108" y="696"/>
                  </a:lnTo>
                  <a:lnTo>
                    <a:pt x="3144" y="708"/>
                  </a:lnTo>
                  <a:lnTo>
                    <a:pt x="3216" y="736"/>
                  </a:lnTo>
                  <a:lnTo>
                    <a:pt x="3300" y="756"/>
                  </a:lnTo>
                  <a:lnTo>
                    <a:pt x="3380" y="768"/>
                  </a:lnTo>
                  <a:lnTo>
                    <a:pt x="3452" y="772"/>
                  </a:lnTo>
                  <a:lnTo>
                    <a:pt x="3528" y="772"/>
                  </a:lnTo>
                  <a:lnTo>
                    <a:pt x="3540" y="784"/>
                  </a:lnTo>
                  <a:lnTo>
                    <a:pt x="3444" y="784"/>
                  </a:lnTo>
                  <a:lnTo>
                    <a:pt x="3276" y="768"/>
                  </a:lnTo>
                  <a:lnTo>
                    <a:pt x="3184" y="748"/>
                  </a:lnTo>
                  <a:lnTo>
                    <a:pt x="3100" y="732"/>
                  </a:lnTo>
                  <a:lnTo>
                    <a:pt x="3028" y="700"/>
                  </a:lnTo>
                  <a:lnTo>
                    <a:pt x="2996" y="696"/>
                  </a:lnTo>
                  <a:lnTo>
                    <a:pt x="2980" y="676"/>
                  </a:lnTo>
                  <a:lnTo>
                    <a:pt x="2960" y="652"/>
                  </a:lnTo>
                  <a:lnTo>
                    <a:pt x="2948" y="628"/>
                  </a:lnTo>
                  <a:lnTo>
                    <a:pt x="2944" y="600"/>
                  </a:lnTo>
                  <a:lnTo>
                    <a:pt x="2956" y="580"/>
                  </a:lnTo>
                  <a:lnTo>
                    <a:pt x="2968" y="564"/>
                  </a:lnTo>
                  <a:lnTo>
                    <a:pt x="2992" y="544"/>
                  </a:lnTo>
                  <a:lnTo>
                    <a:pt x="3028" y="532"/>
                  </a:lnTo>
                  <a:lnTo>
                    <a:pt x="3044" y="520"/>
                  </a:lnTo>
                  <a:lnTo>
                    <a:pt x="3100" y="500"/>
                  </a:lnTo>
                  <a:lnTo>
                    <a:pt x="3184" y="476"/>
                  </a:lnTo>
                  <a:lnTo>
                    <a:pt x="3304" y="452"/>
                  </a:lnTo>
                  <a:lnTo>
                    <a:pt x="3324" y="452"/>
                  </a:lnTo>
                  <a:lnTo>
                    <a:pt x="3420" y="440"/>
                  </a:lnTo>
                  <a:lnTo>
                    <a:pt x="3500" y="428"/>
                  </a:lnTo>
                  <a:lnTo>
                    <a:pt x="3576" y="416"/>
                  </a:lnTo>
                  <a:lnTo>
                    <a:pt x="3576" y="412"/>
                  </a:lnTo>
                  <a:lnTo>
                    <a:pt x="3468" y="428"/>
                  </a:lnTo>
                  <a:lnTo>
                    <a:pt x="3368" y="440"/>
                  </a:lnTo>
                  <a:lnTo>
                    <a:pt x="3416" y="428"/>
                  </a:lnTo>
                  <a:lnTo>
                    <a:pt x="3432" y="416"/>
                  </a:lnTo>
                  <a:lnTo>
                    <a:pt x="3452" y="400"/>
                  </a:lnTo>
                  <a:lnTo>
                    <a:pt x="3444" y="400"/>
                  </a:lnTo>
                  <a:lnTo>
                    <a:pt x="3576" y="392"/>
                  </a:lnTo>
                  <a:lnTo>
                    <a:pt x="3576" y="388"/>
                  </a:lnTo>
                  <a:lnTo>
                    <a:pt x="3432" y="392"/>
                  </a:lnTo>
                  <a:lnTo>
                    <a:pt x="3304" y="392"/>
                  </a:lnTo>
                  <a:lnTo>
                    <a:pt x="3108" y="380"/>
                  </a:lnTo>
                  <a:lnTo>
                    <a:pt x="3100" y="376"/>
                  </a:lnTo>
                  <a:lnTo>
                    <a:pt x="3100" y="380"/>
                  </a:lnTo>
                  <a:lnTo>
                    <a:pt x="2980" y="364"/>
                  </a:lnTo>
                  <a:lnTo>
                    <a:pt x="2936" y="356"/>
                  </a:lnTo>
                  <a:lnTo>
                    <a:pt x="2912" y="352"/>
                  </a:lnTo>
                  <a:lnTo>
                    <a:pt x="2864" y="328"/>
                  </a:lnTo>
                  <a:lnTo>
                    <a:pt x="2848" y="316"/>
                  </a:lnTo>
                  <a:lnTo>
                    <a:pt x="2840" y="296"/>
                  </a:lnTo>
                  <a:lnTo>
                    <a:pt x="2836" y="292"/>
                  </a:lnTo>
                  <a:lnTo>
                    <a:pt x="2840" y="284"/>
                  </a:lnTo>
                  <a:lnTo>
                    <a:pt x="2848" y="264"/>
                  </a:lnTo>
                  <a:lnTo>
                    <a:pt x="2872" y="248"/>
                  </a:lnTo>
                  <a:lnTo>
                    <a:pt x="2924" y="228"/>
                  </a:lnTo>
                  <a:lnTo>
                    <a:pt x="2992" y="204"/>
                  </a:lnTo>
                  <a:lnTo>
                    <a:pt x="3084" y="188"/>
                  </a:lnTo>
                  <a:lnTo>
                    <a:pt x="3216" y="168"/>
                  </a:lnTo>
                  <a:lnTo>
                    <a:pt x="3220" y="168"/>
                  </a:lnTo>
                  <a:lnTo>
                    <a:pt x="3268" y="168"/>
                  </a:lnTo>
                  <a:lnTo>
                    <a:pt x="3324" y="168"/>
                  </a:lnTo>
                  <a:lnTo>
                    <a:pt x="3444" y="156"/>
                  </a:lnTo>
                  <a:lnTo>
                    <a:pt x="3456" y="164"/>
                  </a:lnTo>
                  <a:lnTo>
                    <a:pt x="3456" y="156"/>
                  </a:lnTo>
                  <a:lnTo>
                    <a:pt x="3540" y="144"/>
                  </a:lnTo>
                  <a:lnTo>
                    <a:pt x="3576" y="140"/>
                  </a:lnTo>
                  <a:lnTo>
                    <a:pt x="3576" y="132"/>
                  </a:lnTo>
                  <a:lnTo>
                    <a:pt x="3540" y="140"/>
                  </a:lnTo>
                  <a:lnTo>
                    <a:pt x="3456" y="128"/>
                  </a:lnTo>
                  <a:lnTo>
                    <a:pt x="3396" y="108"/>
                  </a:lnTo>
                  <a:lnTo>
                    <a:pt x="3380" y="96"/>
                  </a:lnTo>
                  <a:lnTo>
                    <a:pt x="3360"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5" name="図形 24"/>
            <p:cNvSpPr>
              <a:spLocks/>
            </p:cNvSpPr>
            <p:nvPr/>
          </p:nvSpPr>
          <p:spPr bwMode="auto">
            <a:xfrm>
              <a:off x="2632" y="48"/>
              <a:ext cx="84" cy="36"/>
            </a:xfrm>
            <a:custGeom>
              <a:avLst/>
              <a:gdLst/>
              <a:ahLst/>
              <a:cxnLst>
                <a:cxn ang="0">
                  <a:pos x="0" y="0"/>
                </a:cxn>
                <a:cxn ang="0">
                  <a:pos x="56" y="0"/>
                </a:cxn>
                <a:cxn ang="0">
                  <a:pos x="68" y="20"/>
                </a:cxn>
                <a:cxn ang="0">
                  <a:pos x="84" y="36"/>
                </a:cxn>
                <a:cxn ang="0">
                  <a:pos x="36" y="20"/>
                </a:cxn>
                <a:cxn ang="0">
                  <a:pos x="0" y="0"/>
                </a:cxn>
              </a:cxnLst>
              <a:rect l="0" t="0" r="0" b="0"/>
              <a:pathLst>
                <a:path w="84" h="36">
                  <a:moveTo>
                    <a:pt x="0" y="0"/>
                  </a:moveTo>
                  <a:lnTo>
                    <a:pt x="56" y="0"/>
                  </a:lnTo>
                  <a:lnTo>
                    <a:pt x="68" y="20"/>
                  </a:lnTo>
                  <a:lnTo>
                    <a:pt x="84" y="36"/>
                  </a:lnTo>
                  <a:lnTo>
                    <a:pt x="36" y="2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6" name="図形 25"/>
            <p:cNvSpPr>
              <a:spLocks/>
            </p:cNvSpPr>
            <p:nvPr/>
          </p:nvSpPr>
          <p:spPr bwMode="auto">
            <a:xfrm>
              <a:off x="4904" y="884"/>
              <a:ext cx="104" cy="84"/>
            </a:xfrm>
            <a:custGeom>
              <a:avLst/>
              <a:gdLst/>
              <a:ahLst/>
              <a:cxnLst>
                <a:cxn ang="0">
                  <a:pos x="36" y="12"/>
                </a:cxn>
                <a:cxn ang="0">
                  <a:pos x="36" y="0"/>
                </a:cxn>
                <a:cxn ang="0">
                  <a:pos x="68" y="4"/>
                </a:cxn>
                <a:cxn ang="0">
                  <a:pos x="92" y="16"/>
                </a:cxn>
                <a:cxn ang="0">
                  <a:pos x="104" y="28"/>
                </a:cxn>
                <a:cxn ang="0">
                  <a:pos x="104" y="40"/>
                </a:cxn>
                <a:cxn ang="0">
                  <a:pos x="100" y="60"/>
                </a:cxn>
                <a:cxn ang="0">
                  <a:pos x="100" y="64"/>
                </a:cxn>
                <a:cxn ang="0">
                  <a:pos x="80" y="72"/>
                </a:cxn>
                <a:cxn ang="0">
                  <a:pos x="56" y="84"/>
                </a:cxn>
                <a:cxn ang="0">
                  <a:pos x="0" y="84"/>
                </a:cxn>
                <a:cxn ang="0">
                  <a:pos x="20" y="64"/>
                </a:cxn>
                <a:cxn ang="0">
                  <a:pos x="32" y="40"/>
                </a:cxn>
                <a:cxn ang="0">
                  <a:pos x="36" y="12"/>
                </a:cxn>
              </a:cxnLst>
              <a:rect l="0" t="0" r="0" b="0"/>
              <a:pathLst>
                <a:path w="104" h="84">
                  <a:moveTo>
                    <a:pt x="36" y="12"/>
                  </a:moveTo>
                  <a:lnTo>
                    <a:pt x="36" y="0"/>
                  </a:lnTo>
                  <a:lnTo>
                    <a:pt x="68" y="4"/>
                  </a:lnTo>
                  <a:lnTo>
                    <a:pt x="92" y="16"/>
                  </a:lnTo>
                  <a:lnTo>
                    <a:pt x="104" y="28"/>
                  </a:lnTo>
                  <a:lnTo>
                    <a:pt x="104" y="40"/>
                  </a:lnTo>
                  <a:lnTo>
                    <a:pt x="100" y="60"/>
                  </a:lnTo>
                  <a:lnTo>
                    <a:pt x="100" y="64"/>
                  </a:lnTo>
                  <a:lnTo>
                    <a:pt x="80" y="72"/>
                  </a:lnTo>
                  <a:lnTo>
                    <a:pt x="56" y="84"/>
                  </a:lnTo>
                  <a:lnTo>
                    <a:pt x="0" y="84"/>
                  </a:lnTo>
                  <a:lnTo>
                    <a:pt x="20" y="64"/>
                  </a:lnTo>
                  <a:lnTo>
                    <a:pt x="32" y="40"/>
                  </a:lnTo>
                  <a:lnTo>
                    <a:pt x="36" y="1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7" name="図形 26"/>
            <p:cNvSpPr>
              <a:spLocks/>
            </p:cNvSpPr>
            <p:nvPr/>
          </p:nvSpPr>
          <p:spPr bwMode="auto">
            <a:xfrm>
              <a:off x="4828" y="864"/>
              <a:ext cx="248" cy="132"/>
            </a:xfrm>
            <a:custGeom>
              <a:avLst/>
              <a:gdLst/>
              <a:ahLst/>
              <a:cxnLst>
                <a:cxn ang="0">
                  <a:pos x="48" y="116"/>
                </a:cxn>
                <a:cxn ang="0">
                  <a:pos x="72" y="108"/>
                </a:cxn>
                <a:cxn ang="0">
                  <a:pos x="124" y="104"/>
                </a:cxn>
                <a:cxn ang="0">
                  <a:pos x="164" y="96"/>
                </a:cxn>
                <a:cxn ang="0">
                  <a:pos x="176" y="84"/>
                </a:cxn>
                <a:cxn ang="0">
                  <a:pos x="180" y="80"/>
                </a:cxn>
                <a:cxn ang="0">
                  <a:pos x="188" y="60"/>
                </a:cxn>
                <a:cxn ang="0">
                  <a:pos x="188" y="48"/>
                </a:cxn>
                <a:cxn ang="0">
                  <a:pos x="168" y="32"/>
                </a:cxn>
                <a:cxn ang="0">
                  <a:pos x="148" y="20"/>
                </a:cxn>
                <a:cxn ang="0">
                  <a:pos x="112" y="12"/>
                </a:cxn>
                <a:cxn ang="0">
                  <a:pos x="112" y="0"/>
                </a:cxn>
                <a:cxn ang="0">
                  <a:pos x="168" y="0"/>
                </a:cxn>
                <a:cxn ang="0">
                  <a:pos x="204" y="12"/>
                </a:cxn>
                <a:cxn ang="0">
                  <a:pos x="236" y="24"/>
                </a:cxn>
                <a:cxn ang="0">
                  <a:pos x="248" y="44"/>
                </a:cxn>
                <a:cxn ang="0">
                  <a:pos x="248" y="60"/>
                </a:cxn>
                <a:cxn ang="0">
                  <a:pos x="240" y="72"/>
                </a:cxn>
                <a:cxn ang="0">
                  <a:pos x="236" y="84"/>
                </a:cxn>
                <a:cxn ang="0">
                  <a:pos x="224" y="96"/>
                </a:cxn>
                <a:cxn ang="0">
                  <a:pos x="200" y="108"/>
                </a:cxn>
                <a:cxn ang="0">
                  <a:pos x="164" y="120"/>
                </a:cxn>
                <a:cxn ang="0">
                  <a:pos x="112" y="128"/>
                </a:cxn>
                <a:cxn ang="0">
                  <a:pos x="52" y="132"/>
                </a:cxn>
                <a:cxn ang="0">
                  <a:pos x="0" y="132"/>
                </a:cxn>
                <a:cxn ang="0">
                  <a:pos x="48" y="116"/>
                </a:cxn>
              </a:cxnLst>
              <a:rect l="0" t="0" r="0" b="0"/>
              <a:pathLst>
                <a:path w="248" h="132">
                  <a:moveTo>
                    <a:pt x="48" y="116"/>
                  </a:moveTo>
                  <a:lnTo>
                    <a:pt x="72" y="108"/>
                  </a:lnTo>
                  <a:lnTo>
                    <a:pt x="124" y="104"/>
                  </a:lnTo>
                  <a:lnTo>
                    <a:pt x="164" y="96"/>
                  </a:lnTo>
                  <a:lnTo>
                    <a:pt x="176" y="84"/>
                  </a:lnTo>
                  <a:lnTo>
                    <a:pt x="180" y="80"/>
                  </a:lnTo>
                  <a:lnTo>
                    <a:pt x="188" y="60"/>
                  </a:lnTo>
                  <a:lnTo>
                    <a:pt x="188" y="48"/>
                  </a:lnTo>
                  <a:lnTo>
                    <a:pt x="168" y="32"/>
                  </a:lnTo>
                  <a:lnTo>
                    <a:pt x="148" y="20"/>
                  </a:lnTo>
                  <a:lnTo>
                    <a:pt x="112" y="12"/>
                  </a:lnTo>
                  <a:lnTo>
                    <a:pt x="112" y="0"/>
                  </a:lnTo>
                  <a:lnTo>
                    <a:pt x="168" y="0"/>
                  </a:lnTo>
                  <a:lnTo>
                    <a:pt x="204" y="12"/>
                  </a:lnTo>
                  <a:lnTo>
                    <a:pt x="236" y="24"/>
                  </a:lnTo>
                  <a:lnTo>
                    <a:pt x="248" y="44"/>
                  </a:lnTo>
                  <a:lnTo>
                    <a:pt x="248" y="60"/>
                  </a:lnTo>
                  <a:lnTo>
                    <a:pt x="240" y="72"/>
                  </a:lnTo>
                  <a:lnTo>
                    <a:pt x="236" y="84"/>
                  </a:lnTo>
                  <a:lnTo>
                    <a:pt x="224" y="96"/>
                  </a:lnTo>
                  <a:lnTo>
                    <a:pt x="200" y="108"/>
                  </a:lnTo>
                  <a:lnTo>
                    <a:pt x="164" y="120"/>
                  </a:lnTo>
                  <a:lnTo>
                    <a:pt x="112" y="128"/>
                  </a:lnTo>
                  <a:lnTo>
                    <a:pt x="52" y="132"/>
                  </a:lnTo>
                  <a:lnTo>
                    <a:pt x="0" y="132"/>
                  </a:lnTo>
                  <a:lnTo>
                    <a:pt x="48"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8" name="図形 27"/>
            <p:cNvSpPr>
              <a:spLocks/>
            </p:cNvSpPr>
            <p:nvPr/>
          </p:nvSpPr>
          <p:spPr bwMode="auto">
            <a:xfrm>
              <a:off x="4772" y="1056"/>
              <a:ext cx="128" cy="176"/>
            </a:xfrm>
            <a:custGeom>
              <a:avLst/>
              <a:gdLst/>
              <a:ahLst/>
              <a:cxnLst>
                <a:cxn ang="0">
                  <a:pos x="0" y="116"/>
                </a:cxn>
                <a:cxn ang="0">
                  <a:pos x="0" y="100"/>
                </a:cxn>
                <a:cxn ang="0">
                  <a:pos x="8" y="68"/>
                </a:cxn>
                <a:cxn ang="0">
                  <a:pos x="32" y="44"/>
                </a:cxn>
                <a:cxn ang="0">
                  <a:pos x="56" y="24"/>
                </a:cxn>
                <a:cxn ang="0">
                  <a:pos x="84" y="12"/>
                </a:cxn>
                <a:cxn ang="0">
                  <a:pos x="128" y="0"/>
                </a:cxn>
                <a:cxn ang="0">
                  <a:pos x="84" y="32"/>
                </a:cxn>
                <a:cxn ang="0">
                  <a:pos x="60" y="56"/>
                </a:cxn>
                <a:cxn ang="0">
                  <a:pos x="36" y="88"/>
                </a:cxn>
                <a:cxn ang="0">
                  <a:pos x="36" y="112"/>
                </a:cxn>
                <a:cxn ang="0">
                  <a:pos x="48" y="140"/>
                </a:cxn>
                <a:cxn ang="0">
                  <a:pos x="68" y="160"/>
                </a:cxn>
                <a:cxn ang="0">
                  <a:pos x="84" y="176"/>
                </a:cxn>
                <a:cxn ang="0">
                  <a:pos x="36" y="148"/>
                </a:cxn>
                <a:cxn ang="0">
                  <a:pos x="0" y="116"/>
                </a:cxn>
              </a:cxnLst>
              <a:rect l="0" t="0" r="0" b="0"/>
              <a:pathLst>
                <a:path w="128" h="176">
                  <a:moveTo>
                    <a:pt x="0" y="116"/>
                  </a:moveTo>
                  <a:lnTo>
                    <a:pt x="0" y="100"/>
                  </a:lnTo>
                  <a:lnTo>
                    <a:pt x="8" y="68"/>
                  </a:lnTo>
                  <a:lnTo>
                    <a:pt x="32" y="44"/>
                  </a:lnTo>
                  <a:lnTo>
                    <a:pt x="56" y="24"/>
                  </a:lnTo>
                  <a:lnTo>
                    <a:pt x="84" y="12"/>
                  </a:lnTo>
                  <a:lnTo>
                    <a:pt x="128" y="0"/>
                  </a:lnTo>
                  <a:lnTo>
                    <a:pt x="84" y="32"/>
                  </a:lnTo>
                  <a:lnTo>
                    <a:pt x="60" y="56"/>
                  </a:lnTo>
                  <a:lnTo>
                    <a:pt x="36" y="88"/>
                  </a:lnTo>
                  <a:lnTo>
                    <a:pt x="36" y="112"/>
                  </a:lnTo>
                  <a:lnTo>
                    <a:pt x="48" y="140"/>
                  </a:lnTo>
                  <a:lnTo>
                    <a:pt x="68" y="160"/>
                  </a:lnTo>
                  <a:lnTo>
                    <a:pt x="84" y="176"/>
                  </a:lnTo>
                  <a:lnTo>
                    <a:pt x="36" y="148"/>
                  </a:lnTo>
                  <a:lnTo>
                    <a:pt x="0"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9" name="図形 28"/>
            <p:cNvSpPr>
              <a:spLocks/>
            </p:cNvSpPr>
            <p:nvPr/>
          </p:nvSpPr>
          <p:spPr bwMode="auto">
            <a:xfrm>
              <a:off x="4816" y="820"/>
              <a:ext cx="532" cy="492"/>
            </a:xfrm>
            <a:custGeom>
              <a:avLst/>
              <a:gdLst/>
              <a:ahLst/>
              <a:cxnLst>
                <a:cxn ang="0">
                  <a:pos x="524" y="68"/>
                </a:cxn>
                <a:cxn ang="0">
                  <a:pos x="532" y="80"/>
                </a:cxn>
                <a:cxn ang="0">
                  <a:pos x="524" y="92"/>
                </a:cxn>
                <a:cxn ang="0">
                  <a:pos x="524" y="112"/>
                </a:cxn>
                <a:cxn ang="0">
                  <a:pos x="512" y="128"/>
                </a:cxn>
                <a:cxn ang="0">
                  <a:pos x="488" y="148"/>
                </a:cxn>
                <a:cxn ang="0">
                  <a:pos x="460" y="164"/>
                </a:cxn>
                <a:cxn ang="0">
                  <a:pos x="408" y="184"/>
                </a:cxn>
                <a:cxn ang="0">
                  <a:pos x="356" y="188"/>
                </a:cxn>
                <a:cxn ang="0">
                  <a:pos x="248" y="212"/>
                </a:cxn>
                <a:cxn ang="0">
                  <a:pos x="188" y="236"/>
                </a:cxn>
                <a:cxn ang="0">
                  <a:pos x="136" y="260"/>
                </a:cxn>
                <a:cxn ang="0">
                  <a:pos x="108" y="300"/>
                </a:cxn>
                <a:cxn ang="0">
                  <a:pos x="96" y="316"/>
                </a:cxn>
                <a:cxn ang="0">
                  <a:pos x="88" y="336"/>
                </a:cxn>
                <a:cxn ang="0">
                  <a:pos x="96" y="348"/>
                </a:cxn>
                <a:cxn ang="0">
                  <a:pos x="100" y="364"/>
                </a:cxn>
                <a:cxn ang="0">
                  <a:pos x="112" y="384"/>
                </a:cxn>
                <a:cxn ang="0">
                  <a:pos x="136" y="412"/>
                </a:cxn>
                <a:cxn ang="0">
                  <a:pos x="180" y="436"/>
                </a:cxn>
                <a:cxn ang="0">
                  <a:pos x="236" y="460"/>
                </a:cxn>
                <a:cxn ang="0">
                  <a:pos x="308" y="492"/>
                </a:cxn>
                <a:cxn ang="0">
                  <a:pos x="180" y="460"/>
                </a:cxn>
                <a:cxn ang="0">
                  <a:pos x="84" y="436"/>
                </a:cxn>
                <a:cxn ang="0">
                  <a:pos x="52" y="420"/>
                </a:cxn>
                <a:cxn ang="0">
                  <a:pos x="24" y="396"/>
                </a:cxn>
                <a:cxn ang="0">
                  <a:pos x="4" y="360"/>
                </a:cxn>
                <a:cxn ang="0">
                  <a:pos x="0" y="348"/>
                </a:cxn>
                <a:cxn ang="0">
                  <a:pos x="0" y="328"/>
                </a:cxn>
                <a:cxn ang="0">
                  <a:pos x="4" y="316"/>
                </a:cxn>
                <a:cxn ang="0">
                  <a:pos x="24" y="292"/>
                </a:cxn>
                <a:cxn ang="0">
                  <a:pos x="60" y="256"/>
                </a:cxn>
                <a:cxn ang="0">
                  <a:pos x="88" y="244"/>
                </a:cxn>
                <a:cxn ang="0">
                  <a:pos x="132" y="224"/>
                </a:cxn>
                <a:cxn ang="0">
                  <a:pos x="228" y="200"/>
                </a:cxn>
                <a:cxn ang="0">
                  <a:pos x="308" y="188"/>
                </a:cxn>
                <a:cxn ang="0">
                  <a:pos x="372" y="176"/>
                </a:cxn>
                <a:cxn ang="0">
                  <a:pos x="420" y="164"/>
                </a:cxn>
                <a:cxn ang="0">
                  <a:pos x="460" y="148"/>
                </a:cxn>
                <a:cxn ang="0">
                  <a:pos x="472" y="136"/>
                </a:cxn>
                <a:cxn ang="0">
                  <a:pos x="484" y="116"/>
                </a:cxn>
                <a:cxn ang="0">
                  <a:pos x="484" y="92"/>
                </a:cxn>
                <a:cxn ang="0">
                  <a:pos x="472" y="64"/>
                </a:cxn>
                <a:cxn ang="0">
                  <a:pos x="464" y="52"/>
                </a:cxn>
                <a:cxn ang="0">
                  <a:pos x="440" y="32"/>
                </a:cxn>
                <a:cxn ang="0">
                  <a:pos x="396" y="12"/>
                </a:cxn>
                <a:cxn ang="0">
                  <a:pos x="332" y="0"/>
                </a:cxn>
                <a:cxn ang="0">
                  <a:pos x="380" y="0"/>
                </a:cxn>
                <a:cxn ang="0">
                  <a:pos x="436" y="12"/>
                </a:cxn>
                <a:cxn ang="0">
                  <a:pos x="488" y="32"/>
                </a:cxn>
                <a:cxn ang="0">
                  <a:pos x="512" y="52"/>
                </a:cxn>
                <a:cxn ang="0">
                  <a:pos x="524" y="68"/>
                </a:cxn>
              </a:cxnLst>
              <a:rect l="0" t="0" r="0" b="0"/>
              <a:pathLst>
                <a:path w="532" h="492">
                  <a:moveTo>
                    <a:pt x="524" y="68"/>
                  </a:moveTo>
                  <a:lnTo>
                    <a:pt x="532" y="80"/>
                  </a:lnTo>
                  <a:lnTo>
                    <a:pt x="524" y="92"/>
                  </a:lnTo>
                  <a:lnTo>
                    <a:pt x="524" y="112"/>
                  </a:lnTo>
                  <a:lnTo>
                    <a:pt x="512" y="128"/>
                  </a:lnTo>
                  <a:lnTo>
                    <a:pt x="488" y="148"/>
                  </a:lnTo>
                  <a:lnTo>
                    <a:pt x="460" y="164"/>
                  </a:lnTo>
                  <a:lnTo>
                    <a:pt x="408" y="184"/>
                  </a:lnTo>
                  <a:lnTo>
                    <a:pt x="356" y="188"/>
                  </a:lnTo>
                  <a:lnTo>
                    <a:pt x="248" y="212"/>
                  </a:lnTo>
                  <a:lnTo>
                    <a:pt x="188" y="236"/>
                  </a:lnTo>
                  <a:lnTo>
                    <a:pt x="136" y="260"/>
                  </a:lnTo>
                  <a:lnTo>
                    <a:pt x="108" y="300"/>
                  </a:lnTo>
                  <a:lnTo>
                    <a:pt x="96" y="316"/>
                  </a:lnTo>
                  <a:lnTo>
                    <a:pt x="88" y="336"/>
                  </a:lnTo>
                  <a:lnTo>
                    <a:pt x="96" y="348"/>
                  </a:lnTo>
                  <a:lnTo>
                    <a:pt x="100" y="364"/>
                  </a:lnTo>
                  <a:lnTo>
                    <a:pt x="112" y="384"/>
                  </a:lnTo>
                  <a:lnTo>
                    <a:pt x="136" y="412"/>
                  </a:lnTo>
                  <a:lnTo>
                    <a:pt x="180" y="436"/>
                  </a:lnTo>
                  <a:lnTo>
                    <a:pt x="236" y="460"/>
                  </a:lnTo>
                  <a:lnTo>
                    <a:pt x="308" y="492"/>
                  </a:lnTo>
                  <a:lnTo>
                    <a:pt x="180" y="460"/>
                  </a:lnTo>
                  <a:lnTo>
                    <a:pt x="84" y="436"/>
                  </a:lnTo>
                  <a:lnTo>
                    <a:pt x="52" y="420"/>
                  </a:lnTo>
                  <a:lnTo>
                    <a:pt x="24" y="396"/>
                  </a:lnTo>
                  <a:lnTo>
                    <a:pt x="4" y="360"/>
                  </a:lnTo>
                  <a:lnTo>
                    <a:pt x="0" y="348"/>
                  </a:lnTo>
                  <a:lnTo>
                    <a:pt x="0" y="328"/>
                  </a:lnTo>
                  <a:lnTo>
                    <a:pt x="4" y="316"/>
                  </a:lnTo>
                  <a:lnTo>
                    <a:pt x="24" y="292"/>
                  </a:lnTo>
                  <a:lnTo>
                    <a:pt x="60" y="256"/>
                  </a:lnTo>
                  <a:lnTo>
                    <a:pt x="88" y="244"/>
                  </a:lnTo>
                  <a:lnTo>
                    <a:pt x="132" y="224"/>
                  </a:lnTo>
                  <a:lnTo>
                    <a:pt x="228" y="200"/>
                  </a:lnTo>
                  <a:lnTo>
                    <a:pt x="308" y="188"/>
                  </a:lnTo>
                  <a:lnTo>
                    <a:pt x="372" y="176"/>
                  </a:lnTo>
                  <a:lnTo>
                    <a:pt x="420" y="164"/>
                  </a:lnTo>
                  <a:lnTo>
                    <a:pt x="460" y="148"/>
                  </a:lnTo>
                  <a:lnTo>
                    <a:pt x="472" y="136"/>
                  </a:lnTo>
                  <a:lnTo>
                    <a:pt x="484" y="116"/>
                  </a:lnTo>
                  <a:lnTo>
                    <a:pt x="484" y="92"/>
                  </a:lnTo>
                  <a:lnTo>
                    <a:pt x="472" y="64"/>
                  </a:lnTo>
                  <a:lnTo>
                    <a:pt x="464" y="52"/>
                  </a:lnTo>
                  <a:lnTo>
                    <a:pt x="440" y="32"/>
                  </a:lnTo>
                  <a:lnTo>
                    <a:pt x="396" y="12"/>
                  </a:lnTo>
                  <a:lnTo>
                    <a:pt x="332" y="0"/>
                  </a:lnTo>
                  <a:lnTo>
                    <a:pt x="380" y="0"/>
                  </a:lnTo>
                  <a:lnTo>
                    <a:pt x="436" y="12"/>
                  </a:lnTo>
                  <a:lnTo>
                    <a:pt x="488" y="32"/>
                  </a:lnTo>
                  <a:lnTo>
                    <a:pt x="512" y="52"/>
                  </a:lnTo>
                  <a:lnTo>
                    <a:pt x="524"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0" name="図形 29"/>
            <p:cNvSpPr>
              <a:spLocks/>
            </p:cNvSpPr>
            <p:nvPr/>
          </p:nvSpPr>
          <p:spPr bwMode="auto">
            <a:xfrm>
              <a:off x="4724" y="816"/>
              <a:ext cx="576" cy="352"/>
            </a:xfrm>
            <a:custGeom>
              <a:avLst/>
              <a:gdLst/>
              <a:ahLst/>
              <a:cxnLst>
                <a:cxn ang="0">
                  <a:pos x="576" y="96"/>
                </a:cxn>
                <a:cxn ang="0">
                  <a:pos x="564" y="140"/>
                </a:cxn>
                <a:cxn ang="0">
                  <a:pos x="512" y="168"/>
                </a:cxn>
                <a:cxn ang="0">
                  <a:pos x="400" y="188"/>
                </a:cxn>
                <a:cxn ang="0">
                  <a:pos x="224" y="228"/>
                </a:cxn>
                <a:cxn ang="0">
                  <a:pos x="192" y="236"/>
                </a:cxn>
                <a:cxn ang="0">
                  <a:pos x="108" y="260"/>
                </a:cxn>
                <a:cxn ang="0">
                  <a:pos x="56" y="308"/>
                </a:cxn>
                <a:cxn ang="0">
                  <a:pos x="44" y="352"/>
                </a:cxn>
                <a:cxn ang="0">
                  <a:pos x="20" y="284"/>
                </a:cxn>
                <a:cxn ang="0">
                  <a:pos x="56" y="248"/>
                </a:cxn>
                <a:cxn ang="0">
                  <a:pos x="132" y="216"/>
                </a:cxn>
                <a:cxn ang="0">
                  <a:pos x="356" y="176"/>
                </a:cxn>
                <a:cxn ang="0">
                  <a:pos x="460" y="152"/>
                </a:cxn>
                <a:cxn ang="0">
                  <a:pos x="496" y="120"/>
                </a:cxn>
                <a:cxn ang="0">
                  <a:pos x="500" y="92"/>
                </a:cxn>
                <a:cxn ang="0">
                  <a:pos x="484" y="60"/>
                </a:cxn>
                <a:cxn ang="0">
                  <a:pos x="400" y="24"/>
                </a:cxn>
                <a:cxn ang="0">
                  <a:pos x="260" y="16"/>
                </a:cxn>
                <a:cxn ang="0">
                  <a:pos x="212" y="32"/>
                </a:cxn>
                <a:cxn ang="0">
                  <a:pos x="344" y="24"/>
                </a:cxn>
                <a:cxn ang="0">
                  <a:pos x="440" y="44"/>
                </a:cxn>
                <a:cxn ang="0">
                  <a:pos x="488" y="80"/>
                </a:cxn>
                <a:cxn ang="0">
                  <a:pos x="500" y="104"/>
                </a:cxn>
                <a:cxn ang="0">
                  <a:pos x="484" y="132"/>
                </a:cxn>
                <a:cxn ang="0">
                  <a:pos x="416" y="164"/>
                </a:cxn>
                <a:cxn ang="0">
                  <a:pos x="228" y="188"/>
                </a:cxn>
                <a:cxn ang="0">
                  <a:pos x="92" y="224"/>
                </a:cxn>
                <a:cxn ang="0">
                  <a:pos x="32" y="252"/>
                </a:cxn>
                <a:cxn ang="0">
                  <a:pos x="8" y="304"/>
                </a:cxn>
                <a:cxn ang="0">
                  <a:pos x="12" y="248"/>
                </a:cxn>
                <a:cxn ang="0">
                  <a:pos x="60" y="204"/>
                </a:cxn>
                <a:cxn ang="0">
                  <a:pos x="156" y="188"/>
                </a:cxn>
                <a:cxn ang="0">
                  <a:pos x="272" y="176"/>
                </a:cxn>
                <a:cxn ang="0">
                  <a:pos x="328" y="144"/>
                </a:cxn>
                <a:cxn ang="0">
                  <a:pos x="352" y="120"/>
                </a:cxn>
                <a:cxn ang="0">
                  <a:pos x="352" y="84"/>
                </a:cxn>
                <a:cxn ang="0">
                  <a:pos x="308" y="56"/>
                </a:cxn>
                <a:cxn ang="0">
                  <a:pos x="216" y="44"/>
                </a:cxn>
                <a:cxn ang="0">
                  <a:pos x="304" y="0"/>
                </a:cxn>
                <a:cxn ang="0">
                  <a:pos x="440" y="12"/>
                </a:cxn>
                <a:cxn ang="0">
                  <a:pos x="520" y="36"/>
                </a:cxn>
                <a:cxn ang="0">
                  <a:pos x="556" y="68"/>
                </a:cxn>
              </a:cxnLst>
              <a:rect l="0" t="0" r="0" b="0"/>
              <a:pathLst>
                <a:path w="576" h="352">
                  <a:moveTo>
                    <a:pt x="556" y="68"/>
                  </a:moveTo>
                  <a:lnTo>
                    <a:pt x="576" y="96"/>
                  </a:lnTo>
                  <a:lnTo>
                    <a:pt x="568" y="120"/>
                  </a:lnTo>
                  <a:lnTo>
                    <a:pt x="564" y="140"/>
                  </a:lnTo>
                  <a:lnTo>
                    <a:pt x="544" y="152"/>
                  </a:lnTo>
                  <a:lnTo>
                    <a:pt x="512" y="168"/>
                  </a:lnTo>
                  <a:lnTo>
                    <a:pt x="464" y="180"/>
                  </a:lnTo>
                  <a:lnTo>
                    <a:pt x="400" y="188"/>
                  </a:lnTo>
                  <a:lnTo>
                    <a:pt x="320" y="200"/>
                  </a:lnTo>
                  <a:lnTo>
                    <a:pt x="224" y="228"/>
                  </a:lnTo>
                  <a:lnTo>
                    <a:pt x="216" y="228"/>
                  </a:lnTo>
                  <a:lnTo>
                    <a:pt x="192" y="236"/>
                  </a:lnTo>
                  <a:lnTo>
                    <a:pt x="144" y="248"/>
                  </a:lnTo>
                  <a:lnTo>
                    <a:pt x="108" y="260"/>
                  </a:lnTo>
                  <a:lnTo>
                    <a:pt x="72" y="284"/>
                  </a:lnTo>
                  <a:lnTo>
                    <a:pt x="56" y="308"/>
                  </a:lnTo>
                  <a:lnTo>
                    <a:pt x="44" y="332"/>
                  </a:lnTo>
                  <a:lnTo>
                    <a:pt x="44" y="352"/>
                  </a:lnTo>
                  <a:lnTo>
                    <a:pt x="12" y="308"/>
                  </a:lnTo>
                  <a:lnTo>
                    <a:pt x="20" y="284"/>
                  </a:lnTo>
                  <a:lnTo>
                    <a:pt x="32" y="260"/>
                  </a:lnTo>
                  <a:lnTo>
                    <a:pt x="56" y="248"/>
                  </a:lnTo>
                  <a:lnTo>
                    <a:pt x="92" y="228"/>
                  </a:lnTo>
                  <a:lnTo>
                    <a:pt x="132" y="216"/>
                  </a:lnTo>
                  <a:lnTo>
                    <a:pt x="236" y="192"/>
                  </a:lnTo>
                  <a:lnTo>
                    <a:pt x="356" y="176"/>
                  </a:lnTo>
                  <a:lnTo>
                    <a:pt x="416" y="168"/>
                  </a:lnTo>
                  <a:lnTo>
                    <a:pt x="460" y="152"/>
                  </a:lnTo>
                  <a:lnTo>
                    <a:pt x="484" y="140"/>
                  </a:lnTo>
                  <a:lnTo>
                    <a:pt x="496" y="120"/>
                  </a:lnTo>
                  <a:lnTo>
                    <a:pt x="508" y="104"/>
                  </a:lnTo>
                  <a:lnTo>
                    <a:pt x="500" y="92"/>
                  </a:lnTo>
                  <a:lnTo>
                    <a:pt x="496" y="72"/>
                  </a:lnTo>
                  <a:lnTo>
                    <a:pt x="484" y="60"/>
                  </a:lnTo>
                  <a:lnTo>
                    <a:pt x="448" y="36"/>
                  </a:lnTo>
                  <a:lnTo>
                    <a:pt x="400" y="24"/>
                  </a:lnTo>
                  <a:lnTo>
                    <a:pt x="352" y="16"/>
                  </a:lnTo>
                  <a:lnTo>
                    <a:pt x="260" y="16"/>
                  </a:lnTo>
                  <a:lnTo>
                    <a:pt x="212" y="24"/>
                  </a:lnTo>
                  <a:lnTo>
                    <a:pt x="212" y="32"/>
                  </a:lnTo>
                  <a:lnTo>
                    <a:pt x="252" y="24"/>
                  </a:lnTo>
                  <a:lnTo>
                    <a:pt x="344" y="24"/>
                  </a:lnTo>
                  <a:lnTo>
                    <a:pt x="392" y="32"/>
                  </a:lnTo>
                  <a:lnTo>
                    <a:pt x="440" y="44"/>
                  </a:lnTo>
                  <a:lnTo>
                    <a:pt x="476" y="60"/>
                  </a:lnTo>
                  <a:lnTo>
                    <a:pt x="488" y="80"/>
                  </a:lnTo>
                  <a:lnTo>
                    <a:pt x="500" y="92"/>
                  </a:lnTo>
                  <a:lnTo>
                    <a:pt x="500" y="104"/>
                  </a:lnTo>
                  <a:lnTo>
                    <a:pt x="496" y="120"/>
                  </a:lnTo>
                  <a:lnTo>
                    <a:pt x="484" y="132"/>
                  </a:lnTo>
                  <a:lnTo>
                    <a:pt x="452" y="152"/>
                  </a:lnTo>
                  <a:lnTo>
                    <a:pt x="416" y="164"/>
                  </a:lnTo>
                  <a:lnTo>
                    <a:pt x="356" y="176"/>
                  </a:lnTo>
                  <a:lnTo>
                    <a:pt x="228" y="188"/>
                  </a:lnTo>
                  <a:lnTo>
                    <a:pt x="132" y="212"/>
                  </a:lnTo>
                  <a:lnTo>
                    <a:pt x="92" y="224"/>
                  </a:lnTo>
                  <a:lnTo>
                    <a:pt x="56" y="240"/>
                  </a:lnTo>
                  <a:lnTo>
                    <a:pt x="32" y="252"/>
                  </a:lnTo>
                  <a:lnTo>
                    <a:pt x="20" y="272"/>
                  </a:lnTo>
                  <a:lnTo>
                    <a:pt x="8" y="304"/>
                  </a:lnTo>
                  <a:lnTo>
                    <a:pt x="0" y="276"/>
                  </a:lnTo>
                  <a:lnTo>
                    <a:pt x="12" y="248"/>
                  </a:lnTo>
                  <a:lnTo>
                    <a:pt x="32" y="224"/>
                  </a:lnTo>
                  <a:lnTo>
                    <a:pt x="60" y="204"/>
                  </a:lnTo>
                  <a:lnTo>
                    <a:pt x="96" y="188"/>
                  </a:lnTo>
                  <a:lnTo>
                    <a:pt x="156" y="188"/>
                  </a:lnTo>
                  <a:lnTo>
                    <a:pt x="224" y="180"/>
                  </a:lnTo>
                  <a:lnTo>
                    <a:pt x="272" y="176"/>
                  </a:lnTo>
                  <a:lnTo>
                    <a:pt x="304" y="164"/>
                  </a:lnTo>
                  <a:lnTo>
                    <a:pt x="328" y="144"/>
                  </a:lnTo>
                  <a:lnTo>
                    <a:pt x="344" y="132"/>
                  </a:lnTo>
                  <a:lnTo>
                    <a:pt x="352" y="120"/>
                  </a:lnTo>
                  <a:lnTo>
                    <a:pt x="356" y="108"/>
                  </a:lnTo>
                  <a:lnTo>
                    <a:pt x="352" y="84"/>
                  </a:lnTo>
                  <a:lnTo>
                    <a:pt x="340" y="72"/>
                  </a:lnTo>
                  <a:lnTo>
                    <a:pt x="308" y="56"/>
                  </a:lnTo>
                  <a:lnTo>
                    <a:pt x="272" y="44"/>
                  </a:lnTo>
                  <a:lnTo>
                    <a:pt x="216" y="44"/>
                  </a:lnTo>
                  <a:lnTo>
                    <a:pt x="204" y="4"/>
                  </a:lnTo>
                  <a:lnTo>
                    <a:pt x="304" y="0"/>
                  </a:lnTo>
                  <a:lnTo>
                    <a:pt x="380" y="0"/>
                  </a:lnTo>
                  <a:lnTo>
                    <a:pt x="440" y="12"/>
                  </a:lnTo>
                  <a:lnTo>
                    <a:pt x="488" y="24"/>
                  </a:lnTo>
                  <a:lnTo>
                    <a:pt x="520" y="36"/>
                  </a:lnTo>
                  <a:lnTo>
                    <a:pt x="544" y="56"/>
                  </a:lnTo>
                  <a:lnTo>
                    <a:pt x="556"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1" name="図形 30"/>
            <p:cNvSpPr>
              <a:spLocks/>
            </p:cNvSpPr>
            <p:nvPr/>
          </p:nvSpPr>
          <p:spPr bwMode="auto">
            <a:xfrm>
              <a:off x="5232" y="848"/>
              <a:ext cx="292" cy="196"/>
            </a:xfrm>
            <a:custGeom>
              <a:avLst/>
              <a:gdLst/>
              <a:ahLst/>
              <a:cxnLst>
                <a:cxn ang="0">
                  <a:pos x="116" y="184"/>
                </a:cxn>
                <a:cxn ang="0">
                  <a:pos x="80" y="184"/>
                </a:cxn>
                <a:cxn ang="0">
                  <a:pos x="0" y="196"/>
                </a:cxn>
                <a:cxn ang="0">
                  <a:pos x="12" y="192"/>
                </a:cxn>
                <a:cxn ang="0">
                  <a:pos x="36" y="180"/>
                </a:cxn>
                <a:cxn ang="0">
                  <a:pos x="92" y="172"/>
                </a:cxn>
                <a:cxn ang="0">
                  <a:pos x="156" y="148"/>
                </a:cxn>
                <a:cxn ang="0">
                  <a:pos x="200" y="132"/>
                </a:cxn>
                <a:cxn ang="0">
                  <a:pos x="228" y="108"/>
                </a:cxn>
                <a:cxn ang="0">
                  <a:pos x="240" y="88"/>
                </a:cxn>
                <a:cxn ang="0">
                  <a:pos x="248" y="72"/>
                </a:cxn>
                <a:cxn ang="0">
                  <a:pos x="240" y="60"/>
                </a:cxn>
                <a:cxn ang="0">
                  <a:pos x="236" y="40"/>
                </a:cxn>
                <a:cxn ang="0">
                  <a:pos x="216" y="24"/>
                </a:cxn>
                <a:cxn ang="0">
                  <a:pos x="180" y="0"/>
                </a:cxn>
                <a:cxn ang="0">
                  <a:pos x="216" y="4"/>
                </a:cxn>
                <a:cxn ang="0">
                  <a:pos x="240" y="12"/>
                </a:cxn>
                <a:cxn ang="0">
                  <a:pos x="260" y="28"/>
                </a:cxn>
                <a:cxn ang="0">
                  <a:pos x="280" y="40"/>
                </a:cxn>
                <a:cxn ang="0">
                  <a:pos x="292" y="64"/>
                </a:cxn>
                <a:cxn ang="0">
                  <a:pos x="292" y="76"/>
                </a:cxn>
                <a:cxn ang="0">
                  <a:pos x="292" y="84"/>
                </a:cxn>
                <a:cxn ang="0">
                  <a:pos x="284" y="108"/>
                </a:cxn>
                <a:cxn ang="0">
                  <a:pos x="260" y="132"/>
                </a:cxn>
                <a:cxn ang="0">
                  <a:pos x="228" y="148"/>
                </a:cxn>
                <a:cxn ang="0">
                  <a:pos x="200" y="160"/>
                </a:cxn>
                <a:cxn ang="0">
                  <a:pos x="140" y="180"/>
                </a:cxn>
                <a:cxn ang="0">
                  <a:pos x="116" y="184"/>
                </a:cxn>
              </a:cxnLst>
              <a:rect l="0" t="0" r="0" b="0"/>
              <a:pathLst>
                <a:path w="292" h="196">
                  <a:moveTo>
                    <a:pt x="116" y="184"/>
                  </a:moveTo>
                  <a:lnTo>
                    <a:pt x="80" y="184"/>
                  </a:lnTo>
                  <a:lnTo>
                    <a:pt x="0" y="196"/>
                  </a:lnTo>
                  <a:lnTo>
                    <a:pt x="12" y="192"/>
                  </a:lnTo>
                  <a:lnTo>
                    <a:pt x="36" y="180"/>
                  </a:lnTo>
                  <a:lnTo>
                    <a:pt x="92" y="172"/>
                  </a:lnTo>
                  <a:lnTo>
                    <a:pt x="156" y="148"/>
                  </a:lnTo>
                  <a:lnTo>
                    <a:pt x="200" y="132"/>
                  </a:lnTo>
                  <a:lnTo>
                    <a:pt x="228" y="108"/>
                  </a:lnTo>
                  <a:lnTo>
                    <a:pt x="240" y="88"/>
                  </a:lnTo>
                  <a:lnTo>
                    <a:pt x="248" y="72"/>
                  </a:lnTo>
                  <a:lnTo>
                    <a:pt x="240" y="60"/>
                  </a:lnTo>
                  <a:lnTo>
                    <a:pt x="236" y="40"/>
                  </a:lnTo>
                  <a:lnTo>
                    <a:pt x="216" y="24"/>
                  </a:lnTo>
                  <a:lnTo>
                    <a:pt x="180" y="0"/>
                  </a:lnTo>
                  <a:lnTo>
                    <a:pt x="216" y="4"/>
                  </a:lnTo>
                  <a:lnTo>
                    <a:pt x="240" y="12"/>
                  </a:lnTo>
                  <a:lnTo>
                    <a:pt x="260" y="28"/>
                  </a:lnTo>
                  <a:lnTo>
                    <a:pt x="280" y="40"/>
                  </a:lnTo>
                  <a:lnTo>
                    <a:pt x="292" y="64"/>
                  </a:lnTo>
                  <a:lnTo>
                    <a:pt x="292" y="76"/>
                  </a:lnTo>
                  <a:lnTo>
                    <a:pt x="292" y="84"/>
                  </a:lnTo>
                  <a:lnTo>
                    <a:pt x="284" y="108"/>
                  </a:lnTo>
                  <a:lnTo>
                    <a:pt x="260" y="132"/>
                  </a:lnTo>
                  <a:lnTo>
                    <a:pt x="228" y="148"/>
                  </a:lnTo>
                  <a:lnTo>
                    <a:pt x="200" y="160"/>
                  </a:lnTo>
                  <a:lnTo>
                    <a:pt x="140" y="180"/>
                  </a:lnTo>
                  <a:lnTo>
                    <a:pt x="116" y="1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2" name="図形 31"/>
            <p:cNvSpPr>
              <a:spLocks/>
            </p:cNvSpPr>
            <p:nvPr/>
          </p:nvSpPr>
          <p:spPr bwMode="auto">
            <a:xfrm>
              <a:off x="5384" y="832"/>
              <a:ext cx="192" cy="196"/>
            </a:xfrm>
            <a:custGeom>
              <a:avLst/>
              <a:gdLst/>
              <a:ahLst/>
              <a:cxnLst>
                <a:cxn ang="0">
                  <a:pos x="192" y="88"/>
                </a:cxn>
                <a:cxn ang="0">
                  <a:pos x="192" y="92"/>
                </a:cxn>
                <a:cxn ang="0">
                  <a:pos x="188" y="112"/>
                </a:cxn>
                <a:cxn ang="0">
                  <a:pos x="176" y="128"/>
                </a:cxn>
                <a:cxn ang="0">
                  <a:pos x="156" y="148"/>
                </a:cxn>
                <a:cxn ang="0">
                  <a:pos x="128" y="164"/>
                </a:cxn>
                <a:cxn ang="0">
                  <a:pos x="72" y="184"/>
                </a:cxn>
                <a:cxn ang="0">
                  <a:pos x="52" y="188"/>
                </a:cxn>
                <a:cxn ang="0">
                  <a:pos x="12" y="196"/>
                </a:cxn>
                <a:cxn ang="0">
                  <a:pos x="48" y="184"/>
                </a:cxn>
                <a:cxn ang="0">
                  <a:pos x="88" y="164"/>
                </a:cxn>
                <a:cxn ang="0">
                  <a:pos x="128" y="136"/>
                </a:cxn>
                <a:cxn ang="0">
                  <a:pos x="140" y="116"/>
                </a:cxn>
                <a:cxn ang="0">
                  <a:pos x="144" y="100"/>
                </a:cxn>
                <a:cxn ang="0">
                  <a:pos x="144" y="92"/>
                </a:cxn>
                <a:cxn ang="0">
                  <a:pos x="144" y="80"/>
                </a:cxn>
                <a:cxn ang="0">
                  <a:pos x="128" y="52"/>
                </a:cxn>
                <a:cxn ang="0">
                  <a:pos x="116" y="40"/>
                </a:cxn>
                <a:cxn ang="0">
                  <a:pos x="88" y="28"/>
                </a:cxn>
                <a:cxn ang="0">
                  <a:pos x="60" y="16"/>
                </a:cxn>
                <a:cxn ang="0">
                  <a:pos x="16" y="8"/>
                </a:cxn>
                <a:cxn ang="0">
                  <a:pos x="0" y="0"/>
                </a:cxn>
                <a:cxn ang="0">
                  <a:pos x="48" y="8"/>
                </a:cxn>
                <a:cxn ang="0">
                  <a:pos x="108" y="20"/>
                </a:cxn>
                <a:cxn ang="0">
                  <a:pos x="132" y="32"/>
                </a:cxn>
                <a:cxn ang="0">
                  <a:pos x="164" y="44"/>
                </a:cxn>
                <a:cxn ang="0">
                  <a:pos x="180" y="64"/>
                </a:cxn>
                <a:cxn ang="0">
                  <a:pos x="192" y="88"/>
                </a:cxn>
              </a:cxnLst>
              <a:rect l="0" t="0" r="0" b="0"/>
              <a:pathLst>
                <a:path w="192" h="196">
                  <a:moveTo>
                    <a:pt x="192" y="88"/>
                  </a:moveTo>
                  <a:lnTo>
                    <a:pt x="192" y="92"/>
                  </a:lnTo>
                  <a:lnTo>
                    <a:pt x="188" y="112"/>
                  </a:lnTo>
                  <a:lnTo>
                    <a:pt x="176" y="128"/>
                  </a:lnTo>
                  <a:lnTo>
                    <a:pt x="156" y="148"/>
                  </a:lnTo>
                  <a:lnTo>
                    <a:pt x="128" y="164"/>
                  </a:lnTo>
                  <a:lnTo>
                    <a:pt x="72" y="184"/>
                  </a:lnTo>
                  <a:lnTo>
                    <a:pt x="52" y="188"/>
                  </a:lnTo>
                  <a:lnTo>
                    <a:pt x="12" y="196"/>
                  </a:lnTo>
                  <a:lnTo>
                    <a:pt x="48" y="184"/>
                  </a:lnTo>
                  <a:lnTo>
                    <a:pt x="88" y="164"/>
                  </a:lnTo>
                  <a:lnTo>
                    <a:pt x="128" y="136"/>
                  </a:lnTo>
                  <a:lnTo>
                    <a:pt x="140" y="116"/>
                  </a:lnTo>
                  <a:lnTo>
                    <a:pt x="144" y="100"/>
                  </a:lnTo>
                  <a:lnTo>
                    <a:pt x="144" y="92"/>
                  </a:lnTo>
                  <a:lnTo>
                    <a:pt x="144" y="80"/>
                  </a:lnTo>
                  <a:lnTo>
                    <a:pt x="128" y="52"/>
                  </a:lnTo>
                  <a:lnTo>
                    <a:pt x="116" y="40"/>
                  </a:lnTo>
                  <a:lnTo>
                    <a:pt x="88" y="28"/>
                  </a:lnTo>
                  <a:lnTo>
                    <a:pt x="60" y="16"/>
                  </a:lnTo>
                  <a:lnTo>
                    <a:pt x="16" y="8"/>
                  </a:lnTo>
                  <a:lnTo>
                    <a:pt x="0" y="0"/>
                  </a:lnTo>
                  <a:lnTo>
                    <a:pt x="48" y="8"/>
                  </a:lnTo>
                  <a:lnTo>
                    <a:pt x="108" y="20"/>
                  </a:lnTo>
                  <a:lnTo>
                    <a:pt x="132" y="32"/>
                  </a:lnTo>
                  <a:lnTo>
                    <a:pt x="164" y="44"/>
                  </a:lnTo>
                  <a:lnTo>
                    <a:pt x="180" y="64"/>
                  </a:lnTo>
                  <a:lnTo>
                    <a:pt x="192"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3" name="図形 32"/>
            <p:cNvSpPr>
              <a:spLocks/>
            </p:cNvSpPr>
            <p:nvPr/>
          </p:nvSpPr>
          <p:spPr bwMode="auto">
            <a:xfrm>
              <a:off x="4880" y="756"/>
              <a:ext cx="624" cy="580"/>
            </a:xfrm>
            <a:custGeom>
              <a:avLst/>
              <a:gdLst/>
              <a:ahLst/>
              <a:cxnLst>
                <a:cxn ang="0">
                  <a:pos x="408" y="60"/>
                </a:cxn>
                <a:cxn ang="0">
                  <a:pos x="516" y="84"/>
                </a:cxn>
                <a:cxn ang="0">
                  <a:pos x="576" y="128"/>
                </a:cxn>
                <a:cxn ang="0">
                  <a:pos x="592" y="164"/>
                </a:cxn>
                <a:cxn ang="0">
                  <a:pos x="576" y="200"/>
                </a:cxn>
                <a:cxn ang="0">
                  <a:pos x="504" y="240"/>
                </a:cxn>
                <a:cxn ang="0">
                  <a:pos x="396" y="264"/>
                </a:cxn>
                <a:cxn ang="0">
                  <a:pos x="344" y="288"/>
                </a:cxn>
                <a:cxn ang="0">
                  <a:pos x="248" y="320"/>
                </a:cxn>
                <a:cxn ang="0">
                  <a:pos x="172" y="376"/>
                </a:cxn>
                <a:cxn ang="0">
                  <a:pos x="152" y="404"/>
                </a:cxn>
                <a:cxn ang="0">
                  <a:pos x="152" y="428"/>
                </a:cxn>
                <a:cxn ang="0">
                  <a:pos x="196" y="484"/>
                </a:cxn>
                <a:cxn ang="0">
                  <a:pos x="308" y="520"/>
                </a:cxn>
                <a:cxn ang="0">
                  <a:pos x="624" y="580"/>
                </a:cxn>
                <a:cxn ang="0">
                  <a:pos x="420" y="556"/>
                </a:cxn>
                <a:cxn ang="0">
                  <a:pos x="220" y="512"/>
                </a:cxn>
                <a:cxn ang="0">
                  <a:pos x="124" y="460"/>
                </a:cxn>
                <a:cxn ang="0">
                  <a:pos x="92" y="412"/>
                </a:cxn>
                <a:cxn ang="0">
                  <a:pos x="92" y="380"/>
                </a:cxn>
                <a:cxn ang="0">
                  <a:pos x="140" y="332"/>
                </a:cxn>
                <a:cxn ang="0">
                  <a:pos x="212" y="296"/>
                </a:cxn>
                <a:cxn ang="0">
                  <a:pos x="308" y="276"/>
                </a:cxn>
                <a:cxn ang="0">
                  <a:pos x="460" y="228"/>
                </a:cxn>
                <a:cxn ang="0">
                  <a:pos x="496" y="204"/>
                </a:cxn>
                <a:cxn ang="0">
                  <a:pos x="516" y="152"/>
                </a:cxn>
                <a:cxn ang="0">
                  <a:pos x="492" y="120"/>
                </a:cxn>
                <a:cxn ang="0">
                  <a:pos x="408" y="72"/>
                </a:cxn>
                <a:cxn ang="0">
                  <a:pos x="308" y="52"/>
                </a:cxn>
                <a:cxn ang="0">
                  <a:pos x="44" y="52"/>
                </a:cxn>
                <a:cxn ang="0">
                  <a:pos x="0" y="0"/>
                </a:cxn>
                <a:cxn ang="0">
                  <a:pos x="112" y="28"/>
                </a:cxn>
                <a:cxn ang="0">
                  <a:pos x="376" y="60"/>
                </a:cxn>
              </a:cxnLst>
              <a:rect l="0" t="0" r="0" b="0"/>
              <a:pathLst>
                <a:path w="624" h="580">
                  <a:moveTo>
                    <a:pt x="376" y="60"/>
                  </a:moveTo>
                  <a:lnTo>
                    <a:pt x="408" y="60"/>
                  </a:lnTo>
                  <a:lnTo>
                    <a:pt x="472" y="72"/>
                  </a:lnTo>
                  <a:lnTo>
                    <a:pt x="516" y="84"/>
                  </a:lnTo>
                  <a:lnTo>
                    <a:pt x="544" y="104"/>
                  </a:lnTo>
                  <a:lnTo>
                    <a:pt x="576" y="128"/>
                  </a:lnTo>
                  <a:lnTo>
                    <a:pt x="592" y="156"/>
                  </a:lnTo>
                  <a:lnTo>
                    <a:pt x="592" y="164"/>
                  </a:lnTo>
                  <a:lnTo>
                    <a:pt x="588" y="180"/>
                  </a:lnTo>
                  <a:lnTo>
                    <a:pt x="576" y="200"/>
                  </a:lnTo>
                  <a:lnTo>
                    <a:pt x="552" y="216"/>
                  </a:lnTo>
                  <a:lnTo>
                    <a:pt x="504" y="240"/>
                  </a:lnTo>
                  <a:lnTo>
                    <a:pt x="436" y="260"/>
                  </a:lnTo>
                  <a:lnTo>
                    <a:pt x="396" y="264"/>
                  </a:lnTo>
                  <a:lnTo>
                    <a:pt x="364" y="276"/>
                  </a:lnTo>
                  <a:lnTo>
                    <a:pt x="344" y="288"/>
                  </a:lnTo>
                  <a:lnTo>
                    <a:pt x="296" y="300"/>
                  </a:lnTo>
                  <a:lnTo>
                    <a:pt x="248" y="320"/>
                  </a:lnTo>
                  <a:lnTo>
                    <a:pt x="208" y="344"/>
                  </a:lnTo>
                  <a:lnTo>
                    <a:pt x="172" y="376"/>
                  </a:lnTo>
                  <a:lnTo>
                    <a:pt x="160" y="388"/>
                  </a:lnTo>
                  <a:lnTo>
                    <a:pt x="152" y="404"/>
                  </a:lnTo>
                  <a:lnTo>
                    <a:pt x="148" y="416"/>
                  </a:lnTo>
                  <a:lnTo>
                    <a:pt x="152" y="428"/>
                  </a:lnTo>
                  <a:lnTo>
                    <a:pt x="164" y="460"/>
                  </a:lnTo>
                  <a:lnTo>
                    <a:pt x="196" y="484"/>
                  </a:lnTo>
                  <a:lnTo>
                    <a:pt x="244" y="500"/>
                  </a:lnTo>
                  <a:lnTo>
                    <a:pt x="308" y="520"/>
                  </a:lnTo>
                  <a:lnTo>
                    <a:pt x="424" y="544"/>
                  </a:lnTo>
                  <a:lnTo>
                    <a:pt x="624" y="580"/>
                  </a:lnTo>
                  <a:lnTo>
                    <a:pt x="520" y="572"/>
                  </a:lnTo>
                  <a:lnTo>
                    <a:pt x="420" y="556"/>
                  </a:lnTo>
                  <a:lnTo>
                    <a:pt x="304" y="536"/>
                  </a:lnTo>
                  <a:lnTo>
                    <a:pt x="220" y="512"/>
                  </a:lnTo>
                  <a:lnTo>
                    <a:pt x="160" y="484"/>
                  </a:lnTo>
                  <a:lnTo>
                    <a:pt x="124" y="460"/>
                  </a:lnTo>
                  <a:lnTo>
                    <a:pt x="96" y="428"/>
                  </a:lnTo>
                  <a:lnTo>
                    <a:pt x="92" y="412"/>
                  </a:lnTo>
                  <a:lnTo>
                    <a:pt x="92" y="400"/>
                  </a:lnTo>
                  <a:lnTo>
                    <a:pt x="92" y="380"/>
                  </a:lnTo>
                  <a:lnTo>
                    <a:pt x="112" y="348"/>
                  </a:lnTo>
                  <a:lnTo>
                    <a:pt x="140" y="332"/>
                  </a:lnTo>
                  <a:lnTo>
                    <a:pt x="176" y="312"/>
                  </a:lnTo>
                  <a:lnTo>
                    <a:pt x="212" y="296"/>
                  </a:lnTo>
                  <a:lnTo>
                    <a:pt x="280" y="284"/>
                  </a:lnTo>
                  <a:lnTo>
                    <a:pt x="308" y="276"/>
                  </a:lnTo>
                  <a:lnTo>
                    <a:pt x="408" y="252"/>
                  </a:lnTo>
                  <a:lnTo>
                    <a:pt x="460" y="228"/>
                  </a:lnTo>
                  <a:lnTo>
                    <a:pt x="492" y="212"/>
                  </a:lnTo>
                  <a:lnTo>
                    <a:pt x="496" y="204"/>
                  </a:lnTo>
                  <a:lnTo>
                    <a:pt x="516" y="176"/>
                  </a:lnTo>
                  <a:lnTo>
                    <a:pt x="516" y="152"/>
                  </a:lnTo>
                  <a:lnTo>
                    <a:pt x="504" y="132"/>
                  </a:lnTo>
                  <a:lnTo>
                    <a:pt x="492" y="120"/>
                  </a:lnTo>
                  <a:lnTo>
                    <a:pt x="456" y="96"/>
                  </a:lnTo>
                  <a:lnTo>
                    <a:pt x="408" y="72"/>
                  </a:lnTo>
                  <a:lnTo>
                    <a:pt x="364" y="60"/>
                  </a:lnTo>
                  <a:lnTo>
                    <a:pt x="308" y="52"/>
                  </a:lnTo>
                  <a:lnTo>
                    <a:pt x="196" y="48"/>
                  </a:lnTo>
                  <a:lnTo>
                    <a:pt x="44" y="52"/>
                  </a:lnTo>
                  <a:lnTo>
                    <a:pt x="24" y="24"/>
                  </a:lnTo>
                  <a:lnTo>
                    <a:pt x="0" y="0"/>
                  </a:lnTo>
                  <a:lnTo>
                    <a:pt x="36" y="12"/>
                  </a:lnTo>
                  <a:lnTo>
                    <a:pt x="112" y="28"/>
                  </a:lnTo>
                  <a:lnTo>
                    <a:pt x="224" y="48"/>
                  </a:lnTo>
                  <a:lnTo>
                    <a:pt x="376"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4" name="図形 33"/>
            <p:cNvSpPr>
              <a:spLocks/>
            </p:cNvSpPr>
            <p:nvPr/>
          </p:nvSpPr>
          <p:spPr bwMode="auto">
            <a:xfrm>
              <a:off x="5696" y="768"/>
              <a:ext cx="1" cy="4"/>
            </a:xfrm>
            <a:custGeom>
              <a:avLst/>
              <a:gdLst/>
              <a:ahLst/>
              <a:cxnLst>
                <a:cxn ang="0">
                  <a:pos x="0" y="4"/>
                </a:cxn>
                <a:cxn ang="0">
                  <a:pos x="0" y="0"/>
                </a:cxn>
                <a:cxn ang="0">
                  <a:pos x="0" y="4"/>
                </a:cxn>
              </a:cxnLst>
              <a:rect l="0" t="0" r="0" b="0"/>
              <a:pathLst>
                <a:path h="4">
                  <a:moveTo>
                    <a:pt x="0" y="4"/>
                  </a:moveTo>
                  <a:lnTo>
                    <a:pt x="0" y="0"/>
                  </a:lnTo>
                  <a:lnTo>
                    <a:pt x="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5" name="図形 34"/>
            <p:cNvSpPr>
              <a:spLocks/>
            </p:cNvSpPr>
            <p:nvPr/>
          </p:nvSpPr>
          <p:spPr bwMode="auto">
            <a:xfrm>
              <a:off x="4924" y="472"/>
              <a:ext cx="276" cy="308"/>
            </a:xfrm>
            <a:custGeom>
              <a:avLst/>
              <a:gdLst/>
              <a:ahLst/>
              <a:cxnLst>
                <a:cxn ang="0">
                  <a:pos x="48" y="152"/>
                </a:cxn>
                <a:cxn ang="0">
                  <a:pos x="52" y="176"/>
                </a:cxn>
                <a:cxn ang="0">
                  <a:pos x="68" y="204"/>
                </a:cxn>
                <a:cxn ang="0">
                  <a:pos x="96" y="228"/>
                </a:cxn>
                <a:cxn ang="0">
                  <a:pos x="132" y="240"/>
                </a:cxn>
                <a:cxn ang="0">
                  <a:pos x="204" y="276"/>
                </a:cxn>
                <a:cxn ang="0">
                  <a:pos x="276" y="308"/>
                </a:cxn>
                <a:cxn ang="0">
                  <a:pos x="200" y="284"/>
                </a:cxn>
                <a:cxn ang="0">
                  <a:pos x="104" y="248"/>
                </a:cxn>
                <a:cxn ang="0">
                  <a:pos x="60" y="228"/>
                </a:cxn>
                <a:cxn ang="0">
                  <a:pos x="24" y="204"/>
                </a:cxn>
                <a:cxn ang="0">
                  <a:pos x="0" y="176"/>
                </a:cxn>
                <a:cxn ang="0">
                  <a:pos x="0" y="156"/>
                </a:cxn>
                <a:cxn ang="0">
                  <a:pos x="0" y="140"/>
                </a:cxn>
                <a:cxn ang="0">
                  <a:pos x="4" y="120"/>
                </a:cxn>
                <a:cxn ang="0">
                  <a:pos x="16" y="104"/>
                </a:cxn>
                <a:cxn ang="0">
                  <a:pos x="36" y="76"/>
                </a:cxn>
                <a:cxn ang="0">
                  <a:pos x="68" y="60"/>
                </a:cxn>
                <a:cxn ang="0">
                  <a:pos x="108" y="36"/>
                </a:cxn>
                <a:cxn ang="0">
                  <a:pos x="168" y="16"/>
                </a:cxn>
                <a:cxn ang="0">
                  <a:pos x="240" y="0"/>
                </a:cxn>
                <a:cxn ang="0">
                  <a:pos x="248" y="0"/>
                </a:cxn>
                <a:cxn ang="0">
                  <a:pos x="188" y="16"/>
                </a:cxn>
                <a:cxn ang="0">
                  <a:pos x="140" y="40"/>
                </a:cxn>
                <a:cxn ang="0">
                  <a:pos x="104" y="64"/>
                </a:cxn>
                <a:cxn ang="0">
                  <a:pos x="80" y="92"/>
                </a:cxn>
                <a:cxn ang="0">
                  <a:pos x="60" y="116"/>
                </a:cxn>
                <a:cxn ang="0">
                  <a:pos x="52" y="132"/>
                </a:cxn>
                <a:cxn ang="0">
                  <a:pos x="48" y="152"/>
                </a:cxn>
              </a:cxnLst>
              <a:rect l="0" t="0" r="0" b="0"/>
              <a:pathLst>
                <a:path w="276" h="308">
                  <a:moveTo>
                    <a:pt x="48" y="152"/>
                  </a:moveTo>
                  <a:lnTo>
                    <a:pt x="52" y="176"/>
                  </a:lnTo>
                  <a:lnTo>
                    <a:pt x="68" y="204"/>
                  </a:lnTo>
                  <a:lnTo>
                    <a:pt x="96" y="228"/>
                  </a:lnTo>
                  <a:lnTo>
                    <a:pt x="132" y="240"/>
                  </a:lnTo>
                  <a:lnTo>
                    <a:pt x="204" y="276"/>
                  </a:lnTo>
                  <a:lnTo>
                    <a:pt x="276" y="308"/>
                  </a:lnTo>
                  <a:lnTo>
                    <a:pt x="200" y="284"/>
                  </a:lnTo>
                  <a:lnTo>
                    <a:pt x="104" y="248"/>
                  </a:lnTo>
                  <a:lnTo>
                    <a:pt x="60" y="228"/>
                  </a:lnTo>
                  <a:lnTo>
                    <a:pt x="24" y="204"/>
                  </a:lnTo>
                  <a:lnTo>
                    <a:pt x="0" y="176"/>
                  </a:lnTo>
                  <a:lnTo>
                    <a:pt x="0" y="156"/>
                  </a:lnTo>
                  <a:lnTo>
                    <a:pt x="0" y="140"/>
                  </a:lnTo>
                  <a:lnTo>
                    <a:pt x="4" y="120"/>
                  </a:lnTo>
                  <a:lnTo>
                    <a:pt x="16" y="104"/>
                  </a:lnTo>
                  <a:lnTo>
                    <a:pt x="36" y="76"/>
                  </a:lnTo>
                  <a:lnTo>
                    <a:pt x="68" y="60"/>
                  </a:lnTo>
                  <a:lnTo>
                    <a:pt x="108" y="36"/>
                  </a:lnTo>
                  <a:lnTo>
                    <a:pt x="168" y="16"/>
                  </a:lnTo>
                  <a:lnTo>
                    <a:pt x="240" y="0"/>
                  </a:lnTo>
                  <a:lnTo>
                    <a:pt x="248" y="0"/>
                  </a:lnTo>
                  <a:lnTo>
                    <a:pt x="188" y="16"/>
                  </a:lnTo>
                  <a:lnTo>
                    <a:pt x="140" y="40"/>
                  </a:lnTo>
                  <a:lnTo>
                    <a:pt x="104" y="64"/>
                  </a:lnTo>
                  <a:lnTo>
                    <a:pt x="80" y="92"/>
                  </a:lnTo>
                  <a:lnTo>
                    <a:pt x="60" y="116"/>
                  </a:lnTo>
                  <a:lnTo>
                    <a:pt x="52" y="132"/>
                  </a:lnTo>
                  <a:lnTo>
                    <a:pt x="48"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6" name="図形 35"/>
            <p:cNvSpPr>
              <a:spLocks/>
            </p:cNvSpPr>
            <p:nvPr/>
          </p:nvSpPr>
          <p:spPr bwMode="auto">
            <a:xfrm>
              <a:off x="5032" y="448"/>
              <a:ext cx="696" cy="360"/>
            </a:xfrm>
            <a:custGeom>
              <a:avLst/>
              <a:gdLst/>
              <a:ahLst/>
              <a:cxnLst>
                <a:cxn ang="0">
                  <a:pos x="164" y="76"/>
                </a:cxn>
                <a:cxn ang="0">
                  <a:pos x="128" y="96"/>
                </a:cxn>
                <a:cxn ang="0">
                  <a:pos x="104" y="116"/>
                </a:cxn>
                <a:cxn ang="0">
                  <a:pos x="84" y="132"/>
                </a:cxn>
                <a:cxn ang="0">
                  <a:pos x="80" y="152"/>
                </a:cxn>
                <a:cxn ang="0">
                  <a:pos x="80" y="180"/>
                </a:cxn>
                <a:cxn ang="0">
                  <a:pos x="92" y="204"/>
                </a:cxn>
                <a:cxn ang="0">
                  <a:pos x="116" y="228"/>
                </a:cxn>
                <a:cxn ang="0">
                  <a:pos x="132" y="248"/>
                </a:cxn>
                <a:cxn ang="0">
                  <a:pos x="164" y="260"/>
                </a:cxn>
                <a:cxn ang="0">
                  <a:pos x="236" y="288"/>
                </a:cxn>
                <a:cxn ang="0">
                  <a:pos x="328" y="308"/>
                </a:cxn>
                <a:cxn ang="0">
                  <a:pos x="424" y="324"/>
                </a:cxn>
                <a:cxn ang="0">
                  <a:pos x="592" y="344"/>
                </a:cxn>
                <a:cxn ang="0">
                  <a:pos x="676" y="344"/>
                </a:cxn>
                <a:cxn ang="0">
                  <a:pos x="688" y="356"/>
                </a:cxn>
                <a:cxn ang="0">
                  <a:pos x="696" y="360"/>
                </a:cxn>
                <a:cxn ang="0">
                  <a:pos x="648" y="360"/>
                </a:cxn>
                <a:cxn ang="0">
                  <a:pos x="544" y="360"/>
                </a:cxn>
                <a:cxn ang="0">
                  <a:pos x="472" y="356"/>
                </a:cxn>
                <a:cxn ang="0">
                  <a:pos x="388" y="344"/>
                </a:cxn>
                <a:cxn ang="0">
                  <a:pos x="292" y="320"/>
                </a:cxn>
                <a:cxn ang="0">
                  <a:pos x="188" y="296"/>
                </a:cxn>
                <a:cxn ang="0">
                  <a:pos x="164" y="284"/>
                </a:cxn>
                <a:cxn ang="0">
                  <a:pos x="108" y="264"/>
                </a:cxn>
                <a:cxn ang="0">
                  <a:pos x="44" y="240"/>
                </a:cxn>
                <a:cxn ang="0">
                  <a:pos x="20" y="216"/>
                </a:cxn>
                <a:cxn ang="0">
                  <a:pos x="8" y="192"/>
                </a:cxn>
                <a:cxn ang="0">
                  <a:pos x="0" y="164"/>
                </a:cxn>
                <a:cxn ang="0">
                  <a:pos x="12" y="132"/>
                </a:cxn>
                <a:cxn ang="0">
                  <a:pos x="24" y="120"/>
                </a:cxn>
                <a:cxn ang="0">
                  <a:pos x="68" y="84"/>
                </a:cxn>
                <a:cxn ang="0">
                  <a:pos x="104" y="60"/>
                </a:cxn>
                <a:cxn ang="0">
                  <a:pos x="152" y="40"/>
                </a:cxn>
                <a:cxn ang="0">
                  <a:pos x="220" y="24"/>
                </a:cxn>
                <a:cxn ang="0">
                  <a:pos x="296" y="12"/>
                </a:cxn>
                <a:cxn ang="0">
                  <a:pos x="436" y="0"/>
                </a:cxn>
                <a:cxn ang="0">
                  <a:pos x="316" y="24"/>
                </a:cxn>
                <a:cxn ang="0">
                  <a:pos x="232" y="48"/>
                </a:cxn>
                <a:cxn ang="0">
                  <a:pos x="164" y="76"/>
                </a:cxn>
              </a:cxnLst>
              <a:rect l="0" t="0" r="0" b="0"/>
              <a:pathLst>
                <a:path w="696" h="360">
                  <a:moveTo>
                    <a:pt x="164" y="76"/>
                  </a:moveTo>
                  <a:lnTo>
                    <a:pt x="128" y="96"/>
                  </a:lnTo>
                  <a:lnTo>
                    <a:pt x="104" y="116"/>
                  </a:lnTo>
                  <a:lnTo>
                    <a:pt x="84" y="132"/>
                  </a:lnTo>
                  <a:lnTo>
                    <a:pt x="80" y="152"/>
                  </a:lnTo>
                  <a:lnTo>
                    <a:pt x="80" y="180"/>
                  </a:lnTo>
                  <a:lnTo>
                    <a:pt x="92" y="204"/>
                  </a:lnTo>
                  <a:lnTo>
                    <a:pt x="116" y="228"/>
                  </a:lnTo>
                  <a:lnTo>
                    <a:pt x="132" y="248"/>
                  </a:lnTo>
                  <a:lnTo>
                    <a:pt x="164" y="260"/>
                  </a:lnTo>
                  <a:lnTo>
                    <a:pt x="236" y="288"/>
                  </a:lnTo>
                  <a:lnTo>
                    <a:pt x="328" y="308"/>
                  </a:lnTo>
                  <a:lnTo>
                    <a:pt x="424" y="324"/>
                  </a:lnTo>
                  <a:lnTo>
                    <a:pt x="592" y="344"/>
                  </a:lnTo>
                  <a:lnTo>
                    <a:pt x="676" y="344"/>
                  </a:lnTo>
                  <a:lnTo>
                    <a:pt x="688" y="356"/>
                  </a:lnTo>
                  <a:lnTo>
                    <a:pt x="696" y="360"/>
                  </a:lnTo>
                  <a:lnTo>
                    <a:pt x="648" y="360"/>
                  </a:lnTo>
                  <a:lnTo>
                    <a:pt x="544" y="360"/>
                  </a:lnTo>
                  <a:lnTo>
                    <a:pt x="472" y="356"/>
                  </a:lnTo>
                  <a:lnTo>
                    <a:pt x="388" y="344"/>
                  </a:lnTo>
                  <a:lnTo>
                    <a:pt x="292" y="320"/>
                  </a:lnTo>
                  <a:lnTo>
                    <a:pt x="188" y="296"/>
                  </a:lnTo>
                  <a:lnTo>
                    <a:pt x="164" y="284"/>
                  </a:lnTo>
                  <a:lnTo>
                    <a:pt x="108" y="264"/>
                  </a:lnTo>
                  <a:lnTo>
                    <a:pt x="44" y="240"/>
                  </a:lnTo>
                  <a:lnTo>
                    <a:pt x="20" y="216"/>
                  </a:lnTo>
                  <a:lnTo>
                    <a:pt x="8" y="192"/>
                  </a:lnTo>
                  <a:lnTo>
                    <a:pt x="0" y="164"/>
                  </a:lnTo>
                  <a:lnTo>
                    <a:pt x="12" y="132"/>
                  </a:lnTo>
                  <a:lnTo>
                    <a:pt x="24" y="120"/>
                  </a:lnTo>
                  <a:lnTo>
                    <a:pt x="68" y="84"/>
                  </a:lnTo>
                  <a:lnTo>
                    <a:pt x="104" y="60"/>
                  </a:lnTo>
                  <a:lnTo>
                    <a:pt x="152" y="40"/>
                  </a:lnTo>
                  <a:lnTo>
                    <a:pt x="220" y="24"/>
                  </a:lnTo>
                  <a:lnTo>
                    <a:pt x="296" y="12"/>
                  </a:lnTo>
                  <a:lnTo>
                    <a:pt x="436" y="0"/>
                  </a:lnTo>
                  <a:lnTo>
                    <a:pt x="316" y="24"/>
                  </a:lnTo>
                  <a:lnTo>
                    <a:pt x="232" y="48"/>
                  </a:lnTo>
                  <a:lnTo>
                    <a:pt x="164" y="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7" name="図形 36"/>
            <p:cNvSpPr>
              <a:spLocks/>
            </p:cNvSpPr>
            <p:nvPr/>
          </p:nvSpPr>
          <p:spPr bwMode="auto">
            <a:xfrm>
              <a:off x="4772" y="400"/>
              <a:ext cx="840" cy="384"/>
            </a:xfrm>
            <a:custGeom>
              <a:avLst/>
              <a:gdLst/>
              <a:ahLst/>
              <a:cxnLst>
                <a:cxn ang="0">
                  <a:pos x="840" y="0"/>
                </a:cxn>
                <a:cxn ang="0">
                  <a:pos x="828" y="12"/>
                </a:cxn>
                <a:cxn ang="0">
                  <a:pos x="812" y="24"/>
                </a:cxn>
                <a:cxn ang="0">
                  <a:pos x="764" y="36"/>
                </a:cxn>
                <a:cxn ang="0">
                  <a:pos x="700" y="48"/>
                </a:cxn>
                <a:cxn ang="0">
                  <a:pos x="564" y="52"/>
                </a:cxn>
                <a:cxn ang="0">
                  <a:pos x="464" y="60"/>
                </a:cxn>
                <a:cxn ang="0">
                  <a:pos x="392" y="72"/>
                </a:cxn>
                <a:cxn ang="0">
                  <a:pos x="316" y="84"/>
                </a:cxn>
                <a:cxn ang="0">
                  <a:pos x="260" y="100"/>
                </a:cxn>
                <a:cxn ang="0">
                  <a:pos x="212" y="124"/>
                </a:cxn>
                <a:cxn ang="0">
                  <a:pos x="180" y="148"/>
                </a:cxn>
                <a:cxn ang="0">
                  <a:pos x="164" y="168"/>
                </a:cxn>
                <a:cxn ang="0">
                  <a:pos x="152" y="192"/>
                </a:cxn>
                <a:cxn ang="0">
                  <a:pos x="144" y="212"/>
                </a:cxn>
                <a:cxn ang="0">
                  <a:pos x="144" y="228"/>
                </a:cxn>
                <a:cxn ang="0">
                  <a:pos x="152" y="248"/>
                </a:cxn>
                <a:cxn ang="0">
                  <a:pos x="176" y="276"/>
                </a:cxn>
                <a:cxn ang="0">
                  <a:pos x="212" y="300"/>
                </a:cxn>
                <a:cxn ang="0">
                  <a:pos x="256" y="324"/>
                </a:cxn>
                <a:cxn ang="0">
                  <a:pos x="356" y="360"/>
                </a:cxn>
                <a:cxn ang="0">
                  <a:pos x="436" y="384"/>
                </a:cxn>
                <a:cxn ang="0">
                  <a:pos x="292" y="380"/>
                </a:cxn>
                <a:cxn ang="0">
                  <a:pos x="176" y="356"/>
                </a:cxn>
                <a:cxn ang="0">
                  <a:pos x="96" y="324"/>
                </a:cxn>
                <a:cxn ang="0">
                  <a:pos x="48" y="300"/>
                </a:cxn>
                <a:cxn ang="0">
                  <a:pos x="20" y="272"/>
                </a:cxn>
                <a:cxn ang="0">
                  <a:pos x="8" y="248"/>
                </a:cxn>
                <a:cxn ang="0">
                  <a:pos x="0" y="228"/>
                </a:cxn>
                <a:cxn ang="0">
                  <a:pos x="0" y="212"/>
                </a:cxn>
                <a:cxn ang="0">
                  <a:pos x="8" y="192"/>
                </a:cxn>
                <a:cxn ang="0">
                  <a:pos x="20" y="176"/>
                </a:cxn>
                <a:cxn ang="0">
                  <a:pos x="48" y="144"/>
                </a:cxn>
                <a:cxn ang="0">
                  <a:pos x="84" y="120"/>
                </a:cxn>
                <a:cxn ang="0">
                  <a:pos x="128" y="108"/>
                </a:cxn>
                <a:cxn ang="0">
                  <a:pos x="212" y="84"/>
                </a:cxn>
                <a:cxn ang="0">
                  <a:pos x="256" y="76"/>
                </a:cxn>
                <a:cxn ang="0">
                  <a:pos x="268" y="76"/>
                </a:cxn>
                <a:cxn ang="0">
                  <a:pos x="284" y="72"/>
                </a:cxn>
                <a:cxn ang="0">
                  <a:pos x="292" y="72"/>
                </a:cxn>
                <a:cxn ang="0">
                  <a:pos x="292" y="76"/>
                </a:cxn>
                <a:cxn ang="0">
                  <a:pos x="404" y="64"/>
                </a:cxn>
                <a:cxn ang="0">
                  <a:pos x="424" y="60"/>
                </a:cxn>
                <a:cxn ang="0">
                  <a:pos x="528" y="48"/>
                </a:cxn>
                <a:cxn ang="0">
                  <a:pos x="604" y="36"/>
                </a:cxn>
                <a:cxn ang="0">
                  <a:pos x="652" y="24"/>
                </a:cxn>
                <a:cxn ang="0">
                  <a:pos x="664" y="12"/>
                </a:cxn>
                <a:cxn ang="0">
                  <a:pos x="672" y="4"/>
                </a:cxn>
                <a:cxn ang="0">
                  <a:pos x="664" y="0"/>
                </a:cxn>
                <a:cxn ang="0">
                  <a:pos x="840" y="0"/>
                </a:cxn>
              </a:cxnLst>
              <a:rect l="0" t="0" r="0" b="0"/>
              <a:pathLst>
                <a:path w="840" h="384">
                  <a:moveTo>
                    <a:pt x="840" y="0"/>
                  </a:moveTo>
                  <a:lnTo>
                    <a:pt x="828" y="12"/>
                  </a:lnTo>
                  <a:lnTo>
                    <a:pt x="812" y="24"/>
                  </a:lnTo>
                  <a:lnTo>
                    <a:pt x="764" y="36"/>
                  </a:lnTo>
                  <a:lnTo>
                    <a:pt x="700" y="48"/>
                  </a:lnTo>
                  <a:lnTo>
                    <a:pt x="564" y="52"/>
                  </a:lnTo>
                  <a:lnTo>
                    <a:pt x="464" y="60"/>
                  </a:lnTo>
                  <a:lnTo>
                    <a:pt x="392" y="72"/>
                  </a:lnTo>
                  <a:lnTo>
                    <a:pt x="316" y="84"/>
                  </a:lnTo>
                  <a:lnTo>
                    <a:pt x="260" y="100"/>
                  </a:lnTo>
                  <a:lnTo>
                    <a:pt x="212" y="124"/>
                  </a:lnTo>
                  <a:lnTo>
                    <a:pt x="180" y="148"/>
                  </a:lnTo>
                  <a:lnTo>
                    <a:pt x="164" y="168"/>
                  </a:lnTo>
                  <a:lnTo>
                    <a:pt x="152" y="192"/>
                  </a:lnTo>
                  <a:lnTo>
                    <a:pt x="144" y="212"/>
                  </a:lnTo>
                  <a:lnTo>
                    <a:pt x="144" y="228"/>
                  </a:lnTo>
                  <a:lnTo>
                    <a:pt x="152" y="248"/>
                  </a:lnTo>
                  <a:lnTo>
                    <a:pt x="176" y="276"/>
                  </a:lnTo>
                  <a:lnTo>
                    <a:pt x="212" y="300"/>
                  </a:lnTo>
                  <a:lnTo>
                    <a:pt x="256" y="324"/>
                  </a:lnTo>
                  <a:lnTo>
                    <a:pt x="356" y="360"/>
                  </a:lnTo>
                  <a:lnTo>
                    <a:pt x="436" y="384"/>
                  </a:lnTo>
                  <a:lnTo>
                    <a:pt x="292" y="380"/>
                  </a:lnTo>
                  <a:lnTo>
                    <a:pt x="176" y="356"/>
                  </a:lnTo>
                  <a:lnTo>
                    <a:pt x="96" y="324"/>
                  </a:lnTo>
                  <a:lnTo>
                    <a:pt x="48" y="300"/>
                  </a:lnTo>
                  <a:lnTo>
                    <a:pt x="20" y="272"/>
                  </a:lnTo>
                  <a:lnTo>
                    <a:pt x="8" y="248"/>
                  </a:lnTo>
                  <a:lnTo>
                    <a:pt x="0" y="228"/>
                  </a:lnTo>
                  <a:lnTo>
                    <a:pt x="0" y="212"/>
                  </a:lnTo>
                  <a:lnTo>
                    <a:pt x="8" y="192"/>
                  </a:lnTo>
                  <a:lnTo>
                    <a:pt x="20" y="176"/>
                  </a:lnTo>
                  <a:lnTo>
                    <a:pt x="48" y="144"/>
                  </a:lnTo>
                  <a:lnTo>
                    <a:pt x="84" y="120"/>
                  </a:lnTo>
                  <a:lnTo>
                    <a:pt x="128" y="108"/>
                  </a:lnTo>
                  <a:lnTo>
                    <a:pt x="212" y="84"/>
                  </a:lnTo>
                  <a:lnTo>
                    <a:pt x="256" y="76"/>
                  </a:lnTo>
                  <a:lnTo>
                    <a:pt x="268" y="76"/>
                  </a:lnTo>
                  <a:lnTo>
                    <a:pt x="284" y="72"/>
                  </a:lnTo>
                  <a:lnTo>
                    <a:pt x="292" y="72"/>
                  </a:lnTo>
                  <a:lnTo>
                    <a:pt x="292" y="76"/>
                  </a:lnTo>
                  <a:lnTo>
                    <a:pt x="404" y="64"/>
                  </a:lnTo>
                  <a:lnTo>
                    <a:pt x="424" y="60"/>
                  </a:lnTo>
                  <a:lnTo>
                    <a:pt x="528" y="48"/>
                  </a:lnTo>
                  <a:lnTo>
                    <a:pt x="604" y="36"/>
                  </a:lnTo>
                  <a:lnTo>
                    <a:pt x="652" y="24"/>
                  </a:lnTo>
                  <a:lnTo>
                    <a:pt x="664" y="12"/>
                  </a:lnTo>
                  <a:lnTo>
                    <a:pt x="672" y="4"/>
                  </a:lnTo>
                  <a:lnTo>
                    <a:pt x="664" y="0"/>
                  </a:lnTo>
                  <a:lnTo>
                    <a:pt x="84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8" name="図形 37"/>
            <p:cNvSpPr>
              <a:spLocks/>
            </p:cNvSpPr>
            <p:nvPr/>
          </p:nvSpPr>
          <p:spPr bwMode="auto">
            <a:xfrm>
              <a:off x="5256" y="392"/>
              <a:ext cx="180" cy="56"/>
            </a:xfrm>
            <a:custGeom>
              <a:avLst/>
              <a:gdLst/>
              <a:ahLst/>
              <a:cxnLst>
                <a:cxn ang="0">
                  <a:pos x="176" y="8"/>
                </a:cxn>
                <a:cxn ang="0">
                  <a:pos x="180" y="12"/>
                </a:cxn>
                <a:cxn ang="0">
                  <a:pos x="176" y="20"/>
                </a:cxn>
                <a:cxn ang="0">
                  <a:pos x="152" y="32"/>
                </a:cxn>
                <a:cxn ang="0">
                  <a:pos x="96" y="44"/>
                </a:cxn>
                <a:cxn ang="0">
                  <a:pos x="0" y="56"/>
                </a:cxn>
                <a:cxn ang="0">
                  <a:pos x="68" y="36"/>
                </a:cxn>
                <a:cxn ang="0">
                  <a:pos x="84" y="24"/>
                </a:cxn>
                <a:cxn ang="0">
                  <a:pos x="92" y="12"/>
                </a:cxn>
                <a:cxn ang="0">
                  <a:pos x="92" y="8"/>
                </a:cxn>
                <a:cxn ang="0">
                  <a:pos x="92" y="0"/>
                </a:cxn>
                <a:cxn ang="0">
                  <a:pos x="176" y="8"/>
                </a:cxn>
              </a:cxnLst>
              <a:rect l="0" t="0" r="0" b="0"/>
              <a:pathLst>
                <a:path w="180" h="56">
                  <a:moveTo>
                    <a:pt x="176" y="8"/>
                  </a:moveTo>
                  <a:lnTo>
                    <a:pt x="180" y="12"/>
                  </a:lnTo>
                  <a:lnTo>
                    <a:pt x="176" y="20"/>
                  </a:lnTo>
                  <a:lnTo>
                    <a:pt x="152" y="32"/>
                  </a:lnTo>
                  <a:lnTo>
                    <a:pt x="96" y="44"/>
                  </a:lnTo>
                  <a:lnTo>
                    <a:pt x="0" y="56"/>
                  </a:lnTo>
                  <a:lnTo>
                    <a:pt x="68" y="36"/>
                  </a:lnTo>
                  <a:lnTo>
                    <a:pt x="84" y="24"/>
                  </a:lnTo>
                  <a:lnTo>
                    <a:pt x="92" y="12"/>
                  </a:lnTo>
                  <a:lnTo>
                    <a:pt x="92" y="8"/>
                  </a:lnTo>
                  <a:lnTo>
                    <a:pt x="92" y="0"/>
                  </a:lnTo>
                  <a:lnTo>
                    <a:pt x="17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9" name="図形 38"/>
            <p:cNvSpPr>
              <a:spLocks/>
            </p:cNvSpPr>
            <p:nvPr/>
          </p:nvSpPr>
          <p:spPr bwMode="auto">
            <a:xfrm>
              <a:off x="5100" y="388"/>
              <a:ext cx="248" cy="76"/>
            </a:xfrm>
            <a:custGeom>
              <a:avLst/>
              <a:gdLst/>
              <a:ahLst/>
              <a:cxnLst>
                <a:cxn ang="0">
                  <a:pos x="240" y="4"/>
                </a:cxn>
                <a:cxn ang="0">
                  <a:pos x="248" y="16"/>
                </a:cxn>
                <a:cxn ang="0">
                  <a:pos x="236" y="28"/>
                </a:cxn>
                <a:cxn ang="0">
                  <a:pos x="212" y="40"/>
                </a:cxn>
                <a:cxn ang="0">
                  <a:pos x="164" y="60"/>
                </a:cxn>
                <a:cxn ang="0">
                  <a:pos x="76" y="72"/>
                </a:cxn>
                <a:cxn ang="0">
                  <a:pos x="0" y="76"/>
                </a:cxn>
                <a:cxn ang="0">
                  <a:pos x="64" y="72"/>
                </a:cxn>
                <a:cxn ang="0">
                  <a:pos x="112" y="60"/>
                </a:cxn>
                <a:cxn ang="0">
                  <a:pos x="152" y="48"/>
                </a:cxn>
                <a:cxn ang="0">
                  <a:pos x="176" y="36"/>
                </a:cxn>
                <a:cxn ang="0">
                  <a:pos x="188" y="16"/>
                </a:cxn>
                <a:cxn ang="0">
                  <a:pos x="188" y="4"/>
                </a:cxn>
                <a:cxn ang="0">
                  <a:pos x="180" y="0"/>
                </a:cxn>
                <a:cxn ang="0">
                  <a:pos x="240" y="4"/>
                </a:cxn>
              </a:cxnLst>
              <a:rect l="0" t="0" r="0" b="0"/>
              <a:pathLst>
                <a:path w="248" h="76">
                  <a:moveTo>
                    <a:pt x="240" y="4"/>
                  </a:moveTo>
                  <a:lnTo>
                    <a:pt x="248" y="16"/>
                  </a:lnTo>
                  <a:lnTo>
                    <a:pt x="236" y="28"/>
                  </a:lnTo>
                  <a:lnTo>
                    <a:pt x="212" y="40"/>
                  </a:lnTo>
                  <a:lnTo>
                    <a:pt x="164" y="60"/>
                  </a:lnTo>
                  <a:lnTo>
                    <a:pt x="76" y="72"/>
                  </a:lnTo>
                  <a:lnTo>
                    <a:pt x="0" y="76"/>
                  </a:lnTo>
                  <a:lnTo>
                    <a:pt x="64" y="72"/>
                  </a:lnTo>
                  <a:lnTo>
                    <a:pt x="112" y="60"/>
                  </a:lnTo>
                  <a:lnTo>
                    <a:pt x="152" y="48"/>
                  </a:lnTo>
                  <a:lnTo>
                    <a:pt x="176" y="36"/>
                  </a:lnTo>
                  <a:lnTo>
                    <a:pt x="188" y="16"/>
                  </a:lnTo>
                  <a:lnTo>
                    <a:pt x="188" y="4"/>
                  </a:lnTo>
                  <a:lnTo>
                    <a:pt x="180" y="0"/>
                  </a:lnTo>
                  <a:lnTo>
                    <a:pt x="24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0" name="図形 39"/>
            <p:cNvSpPr>
              <a:spLocks/>
            </p:cNvSpPr>
            <p:nvPr/>
          </p:nvSpPr>
          <p:spPr bwMode="auto">
            <a:xfrm>
              <a:off x="5092" y="368"/>
              <a:ext cx="188" cy="96"/>
            </a:xfrm>
            <a:custGeom>
              <a:avLst/>
              <a:gdLst/>
              <a:ahLst/>
              <a:cxnLst>
                <a:cxn ang="0">
                  <a:pos x="176" y="20"/>
                </a:cxn>
                <a:cxn ang="0">
                  <a:pos x="188" y="24"/>
                </a:cxn>
                <a:cxn ang="0">
                  <a:pos x="188" y="36"/>
                </a:cxn>
                <a:cxn ang="0">
                  <a:pos x="184" y="48"/>
                </a:cxn>
                <a:cxn ang="0">
                  <a:pos x="164" y="60"/>
                </a:cxn>
                <a:cxn ang="0">
                  <a:pos x="128" y="72"/>
                </a:cxn>
                <a:cxn ang="0">
                  <a:pos x="72" y="84"/>
                </a:cxn>
                <a:cxn ang="0">
                  <a:pos x="0" y="96"/>
                </a:cxn>
                <a:cxn ang="0">
                  <a:pos x="32" y="84"/>
                </a:cxn>
                <a:cxn ang="0">
                  <a:pos x="56" y="72"/>
                </a:cxn>
                <a:cxn ang="0">
                  <a:pos x="80" y="56"/>
                </a:cxn>
                <a:cxn ang="0">
                  <a:pos x="84" y="32"/>
                </a:cxn>
                <a:cxn ang="0">
                  <a:pos x="84" y="20"/>
                </a:cxn>
                <a:cxn ang="0">
                  <a:pos x="80" y="12"/>
                </a:cxn>
                <a:cxn ang="0">
                  <a:pos x="68" y="0"/>
                </a:cxn>
                <a:cxn ang="0">
                  <a:pos x="176" y="20"/>
                </a:cxn>
              </a:cxnLst>
              <a:rect l="0" t="0" r="0" b="0"/>
              <a:pathLst>
                <a:path w="188" h="96">
                  <a:moveTo>
                    <a:pt x="176" y="20"/>
                  </a:moveTo>
                  <a:lnTo>
                    <a:pt x="188" y="24"/>
                  </a:lnTo>
                  <a:lnTo>
                    <a:pt x="188" y="36"/>
                  </a:lnTo>
                  <a:lnTo>
                    <a:pt x="184" y="48"/>
                  </a:lnTo>
                  <a:lnTo>
                    <a:pt x="164" y="60"/>
                  </a:lnTo>
                  <a:lnTo>
                    <a:pt x="128" y="72"/>
                  </a:lnTo>
                  <a:lnTo>
                    <a:pt x="72" y="84"/>
                  </a:lnTo>
                  <a:lnTo>
                    <a:pt x="0" y="96"/>
                  </a:lnTo>
                  <a:lnTo>
                    <a:pt x="32" y="84"/>
                  </a:lnTo>
                  <a:lnTo>
                    <a:pt x="56" y="72"/>
                  </a:lnTo>
                  <a:lnTo>
                    <a:pt x="80" y="56"/>
                  </a:lnTo>
                  <a:lnTo>
                    <a:pt x="84" y="32"/>
                  </a:lnTo>
                  <a:lnTo>
                    <a:pt x="84" y="20"/>
                  </a:lnTo>
                  <a:lnTo>
                    <a:pt x="80" y="12"/>
                  </a:lnTo>
                  <a:lnTo>
                    <a:pt x="68" y="0"/>
                  </a:lnTo>
                  <a:lnTo>
                    <a:pt x="176" y="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1" name="図形 40"/>
            <p:cNvSpPr>
              <a:spLocks/>
            </p:cNvSpPr>
            <p:nvPr/>
          </p:nvSpPr>
          <p:spPr bwMode="auto">
            <a:xfrm>
              <a:off x="4544" y="144"/>
              <a:ext cx="188" cy="120"/>
            </a:xfrm>
            <a:custGeom>
              <a:avLst/>
              <a:gdLst/>
              <a:ahLst/>
              <a:cxnLst>
                <a:cxn ang="0">
                  <a:pos x="188" y="0"/>
                </a:cxn>
                <a:cxn ang="0">
                  <a:pos x="148" y="0"/>
                </a:cxn>
                <a:cxn ang="0">
                  <a:pos x="120" y="8"/>
                </a:cxn>
                <a:cxn ang="0">
                  <a:pos x="76" y="32"/>
                </a:cxn>
                <a:cxn ang="0">
                  <a:pos x="52" y="48"/>
                </a:cxn>
                <a:cxn ang="0">
                  <a:pos x="48" y="56"/>
                </a:cxn>
                <a:cxn ang="0">
                  <a:pos x="48" y="72"/>
                </a:cxn>
                <a:cxn ang="0">
                  <a:pos x="48" y="84"/>
                </a:cxn>
                <a:cxn ang="0">
                  <a:pos x="60" y="96"/>
                </a:cxn>
                <a:cxn ang="0">
                  <a:pos x="76" y="108"/>
                </a:cxn>
                <a:cxn ang="0">
                  <a:pos x="112" y="120"/>
                </a:cxn>
                <a:cxn ang="0">
                  <a:pos x="72" y="116"/>
                </a:cxn>
                <a:cxn ang="0">
                  <a:pos x="36" y="104"/>
                </a:cxn>
                <a:cxn ang="0">
                  <a:pos x="16" y="92"/>
                </a:cxn>
                <a:cxn ang="0">
                  <a:pos x="4" y="84"/>
                </a:cxn>
                <a:cxn ang="0">
                  <a:pos x="0" y="60"/>
                </a:cxn>
                <a:cxn ang="0">
                  <a:pos x="4" y="56"/>
                </a:cxn>
                <a:cxn ang="0">
                  <a:pos x="16" y="32"/>
                </a:cxn>
                <a:cxn ang="0">
                  <a:pos x="36" y="20"/>
                </a:cxn>
                <a:cxn ang="0">
                  <a:pos x="88" y="8"/>
                </a:cxn>
                <a:cxn ang="0">
                  <a:pos x="148" y="0"/>
                </a:cxn>
                <a:cxn ang="0">
                  <a:pos x="188" y="0"/>
                </a:cxn>
              </a:cxnLst>
              <a:rect l="0" t="0" r="0" b="0"/>
              <a:pathLst>
                <a:path w="188" h="120">
                  <a:moveTo>
                    <a:pt x="188" y="0"/>
                  </a:moveTo>
                  <a:lnTo>
                    <a:pt x="148" y="0"/>
                  </a:lnTo>
                  <a:lnTo>
                    <a:pt x="120" y="8"/>
                  </a:lnTo>
                  <a:lnTo>
                    <a:pt x="76" y="32"/>
                  </a:lnTo>
                  <a:lnTo>
                    <a:pt x="52" y="48"/>
                  </a:lnTo>
                  <a:lnTo>
                    <a:pt x="48" y="56"/>
                  </a:lnTo>
                  <a:lnTo>
                    <a:pt x="48" y="72"/>
                  </a:lnTo>
                  <a:lnTo>
                    <a:pt x="48" y="84"/>
                  </a:lnTo>
                  <a:lnTo>
                    <a:pt x="60" y="96"/>
                  </a:lnTo>
                  <a:lnTo>
                    <a:pt x="76" y="108"/>
                  </a:lnTo>
                  <a:lnTo>
                    <a:pt x="112" y="120"/>
                  </a:lnTo>
                  <a:lnTo>
                    <a:pt x="72" y="116"/>
                  </a:lnTo>
                  <a:lnTo>
                    <a:pt x="36" y="104"/>
                  </a:lnTo>
                  <a:lnTo>
                    <a:pt x="16" y="92"/>
                  </a:lnTo>
                  <a:lnTo>
                    <a:pt x="4" y="84"/>
                  </a:lnTo>
                  <a:lnTo>
                    <a:pt x="0" y="60"/>
                  </a:lnTo>
                  <a:lnTo>
                    <a:pt x="4" y="56"/>
                  </a:lnTo>
                  <a:lnTo>
                    <a:pt x="16" y="32"/>
                  </a:lnTo>
                  <a:lnTo>
                    <a:pt x="36" y="20"/>
                  </a:lnTo>
                  <a:lnTo>
                    <a:pt x="88" y="8"/>
                  </a:lnTo>
                  <a:lnTo>
                    <a:pt x="148" y="0"/>
                  </a:lnTo>
                  <a:lnTo>
                    <a:pt x="18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2" name="図形 41"/>
            <p:cNvSpPr>
              <a:spLocks/>
            </p:cNvSpPr>
            <p:nvPr/>
          </p:nvSpPr>
          <p:spPr bwMode="auto">
            <a:xfrm>
              <a:off x="4472" y="140"/>
              <a:ext cx="184" cy="132"/>
            </a:xfrm>
            <a:custGeom>
              <a:avLst/>
              <a:gdLst/>
              <a:ahLst/>
              <a:cxnLst>
                <a:cxn ang="0">
                  <a:pos x="76" y="88"/>
                </a:cxn>
                <a:cxn ang="0">
                  <a:pos x="84" y="96"/>
                </a:cxn>
                <a:cxn ang="0">
                  <a:pos x="100" y="108"/>
                </a:cxn>
                <a:cxn ang="0">
                  <a:pos x="132" y="120"/>
                </a:cxn>
                <a:cxn ang="0">
                  <a:pos x="172" y="132"/>
                </a:cxn>
                <a:cxn ang="0">
                  <a:pos x="124" y="120"/>
                </a:cxn>
                <a:cxn ang="0">
                  <a:pos x="64" y="108"/>
                </a:cxn>
                <a:cxn ang="0">
                  <a:pos x="16" y="88"/>
                </a:cxn>
                <a:cxn ang="0">
                  <a:pos x="4" y="76"/>
                </a:cxn>
                <a:cxn ang="0">
                  <a:pos x="0" y="64"/>
                </a:cxn>
                <a:cxn ang="0">
                  <a:pos x="0" y="60"/>
                </a:cxn>
                <a:cxn ang="0">
                  <a:pos x="12" y="40"/>
                </a:cxn>
                <a:cxn ang="0">
                  <a:pos x="36" y="24"/>
                </a:cxn>
                <a:cxn ang="0">
                  <a:pos x="88" y="12"/>
                </a:cxn>
                <a:cxn ang="0">
                  <a:pos x="120" y="4"/>
                </a:cxn>
                <a:cxn ang="0">
                  <a:pos x="184" y="0"/>
                </a:cxn>
                <a:cxn ang="0">
                  <a:pos x="148" y="4"/>
                </a:cxn>
                <a:cxn ang="0">
                  <a:pos x="112" y="16"/>
                </a:cxn>
                <a:cxn ang="0">
                  <a:pos x="88" y="28"/>
                </a:cxn>
                <a:cxn ang="0">
                  <a:pos x="72" y="52"/>
                </a:cxn>
                <a:cxn ang="0">
                  <a:pos x="72" y="64"/>
                </a:cxn>
                <a:cxn ang="0">
                  <a:pos x="76" y="88"/>
                </a:cxn>
              </a:cxnLst>
              <a:rect l="0" t="0" r="0" b="0"/>
              <a:pathLst>
                <a:path w="184" h="132">
                  <a:moveTo>
                    <a:pt x="76" y="88"/>
                  </a:moveTo>
                  <a:lnTo>
                    <a:pt x="84" y="96"/>
                  </a:lnTo>
                  <a:lnTo>
                    <a:pt x="100" y="108"/>
                  </a:lnTo>
                  <a:lnTo>
                    <a:pt x="132" y="120"/>
                  </a:lnTo>
                  <a:lnTo>
                    <a:pt x="172" y="132"/>
                  </a:lnTo>
                  <a:lnTo>
                    <a:pt x="124" y="120"/>
                  </a:lnTo>
                  <a:lnTo>
                    <a:pt x="64" y="108"/>
                  </a:lnTo>
                  <a:lnTo>
                    <a:pt x="16" y="88"/>
                  </a:lnTo>
                  <a:lnTo>
                    <a:pt x="4" y="76"/>
                  </a:lnTo>
                  <a:lnTo>
                    <a:pt x="0" y="64"/>
                  </a:lnTo>
                  <a:lnTo>
                    <a:pt x="0" y="60"/>
                  </a:lnTo>
                  <a:lnTo>
                    <a:pt x="12" y="40"/>
                  </a:lnTo>
                  <a:lnTo>
                    <a:pt x="36" y="24"/>
                  </a:lnTo>
                  <a:lnTo>
                    <a:pt x="88" y="12"/>
                  </a:lnTo>
                  <a:lnTo>
                    <a:pt x="120" y="4"/>
                  </a:lnTo>
                  <a:lnTo>
                    <a:pt x="184" y="0"/>
                  </a:lnTo>
                  <a:lnTo>
                    <a:pt x="148" y="4"/>
                  </a:lnTo>
                  <a:lnTo>
                    <a:pt x="112" y="16"/>
                  </a:lnTo>
                  <a:lnTo>
                    <a:pt x="88" y="28"/>
                  </a:lnTo>
                  <a:lnTo>
                    <a:pt x="72" y="52"/>
                  </a:lnTo>
                  <a:lnTo>
                    <a:pt x="72" y="64"/>
                  </a:lnTo>
                  <a:lnTo>
                    <a:pt x="76"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3" name="図形 42"/>
            <p:cNvSpPr>
              <a:spLocks/>
            </p:cNvSpPr>
            <p:nvPr/>
          </p:nvSpPr>
          <p:spPr bwMode="auto">
            <a:xfrm>
              <a:off x="4664" y="140"/>
              <a:ext cx="4" cy="1"/>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4" name="図形 43"/>
            <p:cNvSpPr>
              <a:spLocks/>
            </p:cNvSpPr>
            <p:nvPr/>
          </p:nvSpPr>
          <p:spPr bwMode="auto">
            <a:xfrm>
              <a:off x="4348" y="128"/>
              <a:ext cx="316" cy="148"/>
            </a:xfrm>
            <a:custGeom>
              <a:avLst/>
              <a:gdLst/>
              <a:ahLst/>
              <a:cxnLst>
                <a:cxn ang="0">
                  <a:pos x="292" y="4"/>
                </a:cxn>
                <a:cxn ang="0">
                  <a:pos x="316" y="4"/>
                </a:cxn>
                <a:cxn ang="0">
                  <a:pos x="316" y="12"/>
                </a:cxn>
                <a:cxn ang="0">
                  <a:pos x="244" y="12"/>
                </a:cxn>
                <a:cxn ang="0">
                  <a:pos x="212" y="16"/>
                </a:cxn>
                <a:cxn ang="0">
                  <a:pos x="184" y="24"/>
                </a:cxn>
                <a:cxn ang="0">
                  <a:pos x="160" y="28"/>
                </a:cxn>
                <a:cxn ang="0">
                  <a:pos x="128" y="52"/>
                </a:cxn>
                <a:cxn ang="0">
                  <a:pos x="124" y="64"/>
                </a:cxn>
                <a:cxn ang="0">
                  <a:pos x="116" y="76"/>
                </a:cxn>
                <a:cxn ang="0">
                  <a:pos x="124" y="88"/>
                </a:cxn>
                <a:cxn ang="0">
                  <a:pos x="136" y="108"/>
                </a:cxn>
                <a:cxn ang="0">
                  <a:pos x="184" y="120"/>
                </a:cxn>
                <a:cxn ang="0">
                  <a:pos x="236" y="136"/>
                </a:cxn>
                <a:cxn ang="0">
                  <a:pos x="292" y="144"/>
                </a:cxn>
                <a:cxn ang="0">
                  <a:pos x="208" y="148"/>
                </a:cxn>
                <a:cxn ang="0">
                  <a:pos x="172" y="148"/>
                </a:cxn>
                <a:cxn ang="0">
                  <a:pos x="148" y="148"/>
                </a:cxn>
                <a:cxn ang="0">
                  <a:pos x="124" y="144"/>
                </a:cxn>
                <a:cxn ang="0">
                  <a:pos x="68" y="124"/>
                </a:cxn>
                <a:cxn ang="0">
                  <a:pos x="20" y="108"/>
                </a:cxn>
                <a:cxn ang="0">
                  <a:pos x="8" y="96"/>
                </a:cxn>
                <a:cxn ang="0">
                  <a:pos x="0" y="76"/>
                </a:cxn>
                <a:cxn ang="0">
                  <a:pos x="0" y="64"/>
                </a:cxn>
                <a:cxn ang="0">
                  <a:pos x="12" y="48"/>
                </a:cxn>
                <a:cxn ang="0">
                  <a:pos x="24" y="28"/>
                </a:cxn>
                <a:cxn ang="0">
                  <a:pos x="48" y="16"/>
                </a:cxn>
                <a:cxn ang="0">
                  <a:pos x="84" y="12"/>
                </a:cxn>
                <a:cxn ang="0">
                  <a:pos x="136" y="0"/>
                </a:cxn>
                <a:cxn ang="0">
                  <a:pos x="172" y="0"/>
                </a:cxn>
                <a:cxn ang="0">
                  <a:pos x="220" y="0"/>
                </a:cxn>
                <a:cxn ang="0">
                  <a:pos x="292" y="4"/>
                </a:cxn>
              </a:cxnLst>
              <a:rect l="0" t="0" r="0" b="0"/>
              <a:pathLst>
                <a:path w="316" h="148">
                  <a:moveTo>
                    <a:pt x="292" y="4"/>
                  </a:moveTo>
                  <a:lnTo>
                    <a:pt x="316" y="4"/>
                  </a:lnTo>
                  <a:lnTo>
                    <a:pt x="316" y="12"/>
                  </a:lnTo>
                  <a:lnTo>
                    <a:pt x="244" y="12"/>
                  </a:lnTo>
                  <a:lnTo>
                    <a:pt x="212" y="16"/>
                  </a:lnTo>
                  <a:lnTo>
                    <a:pt x="184" y="24"/>
                  </a:lnTo>
                  <a:lnTo>
                    <a:pt x="160" y="28"/>
                  </a:lnTo>
                  <a:lnTo>
                    <a:pt x="128" y="52"/>
                  </a:lnTo>
                  <a:lnTo>
                    <a:pt x="124" y="64"/>
                  </a:lnTo>
                  <a:lnTo>
                    <a:pt x="116" y="76"/>
                  </a:lnTo>
                  <a:lnTo>
                    <a:pt x="124" y="88"/>
                  </a:lnTo>
                  <a:lnTo>
                    <a:pt x="136" y="108"/>
                  </a:lnTo>
                  <a:lnTo>
                    <a:pt x="184" y="120"/>
                  </a:lnTo>
                  <a:lnTo>
                    <a:pt x="236" y="136"/>
                  </a:lnTo>
                  <a:lnTo>
                    <a:pt x="292" y="144"/>
                  </a:lnTo>
                  <a:lnTo>
                    <a:pt x="208" y="148"/>
                  </a:lnTo>
                  <a:lnTo>
                    <a:pt x="172" y="148"/>
                  </a:lnTo>
                  <a:lnTo>
                    <a:pt x="148" y="148"/>
                  </a:lnTo>
                  <a:lnTo>
                    <a:pt x="124" y="144"/>
                  </a:lnTo>
                  <a:lnTo>
                    <a:pt x="68" y="124"/>
                  </a:lnTo>
                  <a:lnTo>
                    <a:pt x="20" y="108"/>
                  </a:lnTo>
                  <a:lnTo>
                    <a:pt x="8" y="96"/>
                  </a:lnTo>
                  <a:lnTo>
                    <a:pt x="0" y="76"/>
                  </a:lnTo>
                  <a:lnTo>
                    <a:pt x="0" y="64"/>
                  </a:lnTo>
                  <a:lnTo>
                    <a:pt x="12" y="48"/>
                  </a:lnTo>
                  <a:lnTo>
                    <a:pt x="24" y="28"/>
                  </a:lnTo>
                  <a:lnTo>
                    <a:pt x="48" y="16"/>
                  </a:lnTo>
                  <a:lnTo>
                    <a:pt x="84" y="12"/>
                  </a:lnTo>
                  <a:lnTo>
                    <a:pt x="136" y="0"/>
                  </a:lnTo>
                  <a:lnTo>
                    <a:pt x="172" y="0"/>
                  </a:lnTo>
                  <a:lnTo>
                    <a:pt x="220" y="0"/>
                  </a:lnTo>
                  <a:lnTo>
                    <a:pt x="292"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5" name="図形 44"/>
            <p:cNvSpPr>
              <a:spLocks/>
            </p:cNvSpPr>
            <p:nvPr/>
          </p:nvSpPr>
          <p:spPr bwMode="auto">
            <a:xfrm>
              <a:off x="4272" y="116"/>
              <a:ext cx="288" cy="168"/>
            </a:xfrm>
            <a:custGeom>
              <a:avLst/>
              <a:gdLst/>
              <a:ahLst/>
              <a:cxnLst>
                <a:cxn ang="0">
                  <a:pos x="264" y="0"/>
                </a:cxn>
                <a:cxn ang="0">
                  <a:pos x="284" y="0"/>
                </a:cxn>
                <a:cxn ang="0">
                  <a:pos x="288" y="4"/>
                </a:cxn>
                <a:cxn ang="0">
                  <a:pos x="228" y="4"/>
                </a:cxn>
                <a:cxn ang="0">
                  <a:pos x="212" y="12"/>
                </a:cxn>
                <a:cxn ang="0">
                  <a:pos x="156" y="16"/>
                </a:cxn>
                <a:cxn ang="0">
                  <a:pos x="124" y="28"/>
                </a:cxn>
                <a:cxn ang="0">
                  <a:pos x="100" y="40"/>
                </a:cxn>
                <a:cxn ang="0">
                  <a:pos x="84" y="52"/>
                </a:cxn>
                <a:cxn ang="0">
                  <a:pos x="72" y="76"/>
                </a:cxn>
                <a:cxn ang="0">
                  <a:pos x="72" y="88"/>
                </a:cxn>
                <a:cxn ang="0">
                  <a:pos x="76" y="108"/>
                </a:cxn>
                <a:cxn ang="0">
                  <a:pos x="88" y="120"/>
                </a:cxn>
                <a:cxn ang="0">
                  <a:pos x="144" y="144"/>
                </a:cxn>
                <a:cxn ang="0">
                  <a:pos x="192" y="156"/>
                </a:cxn>
                <a:cxn ang="0">
                  <a:pos x="224" y="160"/>
                </a:cxn>
                <a:cxn ang="0">
                  <a:pos x="228" y="168"/>
                </a:cxn>
                <a:cxn ang="0">
                  <a:pos x="180" y="168"/>
                </a:cxn>
                <a:cxn ang="0">
                  <a:pos x="148" y="160"/>
                </a:cxn>
                <a:cxn ang="0">
                  <a:pos x="88" y="144"/>
                </a:cxn>
                <a:cxn ang="0">
                  <a:pos x="52" y="132"/>
                </a:cxn>
                <a:cxn ang="0">
                  <a:pos x="28" y="120"/>
                </a:cxn>
                <a:cxn ang="0">
                  <a:pos x="4" y="100"/>
                </a:cxn>
                <a:cxn ang="0">
                  <a:pos x="0" y="76"/>
                </a:cxn>
                <a:cxn ang="0">
                  <a:pos x="0" y="64"/>
                </a:cxn>
                <a:cxn ang="0">
                  <a:pos x="16" y="40"/>
                </a:cxn>
                <a:cxn ang="0">
                  <a:pos x="36" y="24"/>
                </a:cxn>
                <a:cxn ang="0">
                  <a:pos x="64" y="12"/>
                </a:cxn>
                <a:cxn ang="0">
                  <a:pos x="108" y="4"/>
                </a:cxn>
                <a:cxn ang="0">
                  <a:pos x="156" y="0"/>
                </a:cxn>
                <a:cxn ang="0">
                  <a:pos x="184" y="0"/>
                </a:cxn>
                <a:cxn ang="0">
                  <a:pos x="264" y="0"/>
                </a:cxn>
              </a:cxnLst>
              <a:rect l="0" t="0" r="0" b="0"/>
              <a:pathLst>
                <a:path w="288" h="168">
                  <a:moveTo>
                    <a:pt x="264" y="0"/>
                  </a:moveTo>
                  <a:lnTo>
                    <a:pt x="284" y="0"/>
                  </a:lnTo>
                  <a:lnTo>
                    <a:pt x="288" y="4"/>
                  </a:lnTo>
                  <a:lnTo>
                    <a:pt x="228" y="4"/>
                  </a:lnTo>
                  <a:lnTo>
                    <a:pt x="212" y="12"/>
                  </a:lnTo>
                  <a:lnTo>
                    <a:pt x="156" y="16"/>
                  </a:lnTo>
                  <a:lnTo>
                    <a:pt x="124" y="28"/>
                  </a:lnTo>
                  <a:lnTo>
                    <a:pt x="100" y="40"/>
                  </a:lnTo>
                  <a:lnTo>
                    <a:pt x="84" y="52"/>
                  </a:lnTo>
                  <a:lnTo>
                    <a:pt x="72" y="76"/>
                  </a:lnTo>
                  <a:lnTo>
                    <a:pt x="72" y="88"/>
                  </a:lnTo>
                  <a:lnTo>
                    <a:pt x="76" y="108"/>
                  </a:lnTo>
                  <a:lnTo>
                    <a:pt x="88" y="120"/>
                  </a:lnTo>
                  <a:lnTo>
                    <a:pt x="144" y="144"/>
                  </a:lnTo>
                  <a:lnTo>
                    <a:pt x="192" y="156"/>
                  </a:lnTo>
                  <a:lnTo>
                    <a:pt x="224" y="160"/>
                  </a:lnTo>
                  <a:lnTo>
                    <a:pt x="228" y="168"/>
                  </a:lnTo>
                  <a:lnTo>
                    <a:pt x="180" y="168"/>
                  </a:lnTo>
                  <a:lnTo>
                    <a:pt x="148" y="160"/>
                  </a:lnTo>
                  <a:lnTo>
                    <a:pt x="88" y="144"/>
                  </a:lnTo>
                  <a:lnTo>
                    <a:pt x="52" y="132"/>
                  </a:lnTo>
                  <a:lnTo>
                    <a:pt x="28" y="120"/>
                  </a:lnTo>
                  <a:lnTo>
                    <a:pt x="4" y="100"/>
                  </a:lnTo>
                  <a:lnTo>
                    <a:pt x="0" y="76"/>
                  </a:lnTo>
                  <a:lnTo>
                    <a:pt x="0" y="64"/>
                  </a:lnTo>
                  <a:lnTo>
                    <a:pt x="16" y="40"/>
                  </a:lnTo>
                  <a:lnTo>
                    <a:pt x="36" y="24"/>
                  </a:lnTo>
                  <a:lnTo>
                    <a:pt x="64" y="12"/>
                  </a:lnTo>
                  <a:lnTo>
                    <a:pt x="108" y="4"/>
                  </a:lnTo>
                  <a:lnTo>
                    <a:pt x="156" y="0"/>
                  </a:lnTo>
                  <a:lnTo>
                    <a:pt x="184" y="0"/>
                  </a:lnTo>
                  <a:lnTo>
                    <a:pt x="264"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6" name="図形 45"/>
            <p:cNvSpPr>
              <a:spLocks/>
            </p:cNvSpPr>
            <p:nvPr/>
          </p:nvSpPr>
          <p:spPr bwMode="auto">
            <a:xfrm>
              <a:off x="4348" y="284"/>
              <a:ext cx="248" cy="212"/>
            </a:xfrm>
            <a:custGeom>
              <a:avLst/>
              <a:gdLst/>
              <a:ahLst/>
              <a:cxnLst>
                <a:cxn ang="0">
                  <a:pos x="8" y="200"/>
                </a:cxn>
                <a:cxn ang="0">
                  <a:pos x="8" y="192"/>
                </a:cxn>
                <a:cxn ang="0">
                  <a:pos x="104" y="164"/>
                </a:cxn>
                <a:cxn ang="0">
                  <a:pos x="140" y="140"/>
                </a:cxn>
                <a:cxn ang="0">
                  <a:pos x="152" y="120"/>
                </a:cxn>
                <a:cxn ang="0">
                  <a:pos x="160" y="108"/>
                </a:cxn>
                <a:cxn ang="0">
                  <a:pos x="160" y="84"/>
                </a:cxn>
                <a:cxn ang="0">
                  <a:pos x="152" y="68"/>
                </a:cxn>
                <a:cxn ang="0">
                  <a:pos x="140" y="48"/>
                </a:cxn>
                <a:cxn ang="0">
                  <a:pos x="96" y="20"/>
                </a:cxn>
                <a:cxn ang="0">
                  <a:pos x="48" y="0"/>
                </a:cxn>
                <a:cxn ang="0">
                  <a:pos x="84" y="8"/>
                </a:cxn>
                <a:cxn ang="0">
                  <a:pos x="140" y="12"/>
                </a:cxn>
                <a:cxn ang="0">
                  <a:pos x="196" y="32"/>
                </a:cxn>
                <a:cxn ang="0">
                  <a:pos x="220" y="48"/>
                </a:cxn>
                <a:cxn ang="0">
                  <a:pos x="244" y="68"/>
                </a:cxn>
                <a:cxn ang="0">
                  <a:pos x="248" y="84"/>
                </a:cxn>
                <a:cxn ang="0">
                  <a:pos x="248" y="96"/>
                </a:cxn>
                <a:cxn ang="0">
                  <a:pos x="248" y="116"/>
                </a:cxn>
                <a:cxn ang="0">
                  <a:pos x="232" y="140"/>
                </a:cxn>
                <a:cxn ang="0">
                  <a:pos x="200" y="156"/>
                </a:cxn>
                <a:cxn ang="0">
                  <a:pos x="140" y="180"/>
                </a:cxn>
                <a:cxn ang="0">
                  <a:pos x="80" y="200"/>
                </a:cxn>
                <a:cxn ang="0">
                  <a:pos x="0" y="212"/>
                </a:cxn>
                <a:cxn ang="0">
                  <a:pos x="8" y="200"/>
                </a:cxn>
              </a:cxnLst>
              <a:rect l="0" t="0" r="0" b="0"/>
              <a:pathLst>
                <a:path w="248" h="212">
                  <a:moveTo>
                    <a:pt x="8" y="200"/>
                  </a:moveTo>
                  <a:lnTo>
                    <a:pt x="8" y="192"/>
                  </a:lnTo>
                  <a:lnTo>
                    <a:pt x="104" y="164"/>
                  </a:lnTo>
                  <a:lnTo>
                    <a:pt x="140" y="140"/>
                  </a:lnTo>
                  <a:lnTo>
                    <a:pt x="152" y="120"/>
                  </a:lnTo>
                  <a:lnTo>
                    <a:pt x="160" y="108"/>
                  </a:lnTo>
                  <a:lnTo>
                    <a:pt x="160" y="84"/>
                  </a:lnTo>
                  <a:lnTo>
                    <a:pt x="152" y="68"/>
                  </a:lnTo>
                  <a:lnTo>
                    <a:pt x="140" y="48"/>
                  </a:lnTo>
                  <a:lnTo>
                    <a:pt x="96" y="20"/>
                  </a:lnTo>
                  <a:lnTo>
                    <a:pt x="48" y="0"/>
                  </a:lnTo>
                  <a:lnTo>
                    <a:pt x="84" y="8"/>
                  </a:lnTo>
                  <a:lnTo>
                    <a:pt x="140" y="12"/>
                  </a:lnTo>
                  <a:lnTo>
                    <a:pt x="196" y="32"/>
                  </a:lnTo>
                  <a:lnTo>
                    <a:pt x="220" y="48"/>
                  </a:lnTo>
                  <a:lnTo>
                    <a:pt x="244" y="68"/>
                  </a:lnTo>
                  <a:lnTo>
                    <a:pt x="248" y="84"/>
                  </a:lnTo>
                  <a:lnTo>
                    <a:pt x="248" y="96"/>
                  </a:lnTo>
                  <a:lnTo>
                    <a:pt x="248" y="116"/>
                  </a:lnTo>
                  <a:lnTo>
                    <a:pt x="232" y="140"/>
                  </a:lnTo>
                  <a:lnTo>
                    <a:pt x="200" y="156"/>
                  </a:lnTo>
                  <a:lnTo>
                    <a:pt x="140" y="180"/>
                  </a:lnTo>
                  <a:lnTo>
                    <a:pt x="80" y="200"/>
                  </a:lnTo>
                  <a:lnTo>
                    <a:pt x="0" y="212"/>
                  </a:lnTo>
                  <a:lnTo>
                    <a:pt x="8"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7" name="図形 46"/>
            <p:cNvSpPr>
              <a:spLocks/>
            </p:cNvSpPr>
            <p:nvPr/>
          </p:nvSpPr>
          <p:spPr bwMode="auto">
            <a:xfrm>
              <a:off x="4224" y="96"/>
              <a:ext cx="284" cy="188"/>
            </a:xfrm>
            <a:custGeom>
              <a:avLst/>
              <a:gdLst/>
              <a:ahLst/>
              <a:cxnLst>
                <a:cxn ang="0">
                  <a:pos x="208" y="0"/>
                </a:cxn>
                <a:cxn ang="0">
                  <a:pos x="284" y="12"/>
                </a:cxn>
                <a:cxn ang="0">
                  <a:pos x="220" y="12"/>
                </a:cxn>
                <a:cxn ang="0">
                  <a:pos x="204" y="12"/>
                </a:cxn>
                <a:cxn ang="0">
                  <a:pos x="148" y="20"/>
                </a:cxn>
                <a:cxn ang="0">
                  <a:pos x="112" y="32"/>
                </a:cxn>
                <a:cxn ang="0">
                  <a:pos x="84" y="44"/>
                </a:cxn>
                <a:cxn ang="0">
                  <a:pos x="64" y="56"/>
                </a:cxn>
                <a:cxn ang="0">
                  <a:pos x="40" y="84"/>
                </a:cxn>
                <a:cxn ang="0">
                  <a:pos x="40" y="96"/>
                </a:cxn>
                <a:cxn ang="0">
                  <a:pos x="48" y="116"/>
                </a:cxn>
                <a:cxn ang="0">
                  <a:pos x="64" y="132"/>
                </a:cxn>
                <a:cxn ang="0">
                  <a:pos x="84" y="144"/>
                </a:cxn>
                <a:cxn ang="0">
                  <a:pos x="112" y="156"/>
                </a:cxn>
                <a:cxn ang="0">
                  <a:pos x="168" y="176"/>
                </a:cxn>
                <a:cxn ang="0">
                  <a:pos x="208" y="188"/>
                </a:cxn>
                <a:cxn ang="0">
                  <a:pos x="160" y="188"/>
                </a:cxn>
                <a:cxn ang="0">
                  <a:pos x="156" y="188"/>
                </a:cxn>
                <a:cxn ang="0">
                  <a:pos x="156" y="180"/>
                </a:cxn>
                <a:cxn ang="0">
                  <a:pos x="96" y="168"/>
                </a:cxn>
                <a:cxn ang="0">
                  <a:pos x="48" y="152"/>
                </a:cxn>
                <a:cxn ang="0">
                  <a:pos x="24" y="140"/>
                </a:cxn>
                <a:cxn ang="0">
                  <a:pos x="4" y="120"/>
                </a:cxn>
                <a:cxn ang="0">
                  <a:pos x="0" y="104"/>
                </a:cxn>
                <a:cxn ang="0">
                  <a:pos x="0" y="92"/>
                </a:cxn>
                <a:cxn ang="0">
                  <a:pos x="12" y="60"/>
                </a:cxn>
                <a:cxn ang="0">
                  <a:pos x="40" y="36"/>
                </a:cxn>
                <a:cxn ang="0">
                  <a:pos x="72" y="24"/>
                </a:cxn>
                <a:cxn ang="0">
                  <a:pos x="108" y="12"/>
                </a:cxn>
                <a:cxn ang="0">
                  <a:pos x="180" y="8"/>
                </a:cxn>
                <a:cxn ang="0">
                  <a:pos x="208" y="0"/>
                </a:cxn>
              </a:cxnLst>
              <a:rect l="0" t="0" r="0" b="0"/>
              <a:pathLst>
                <a:path w="284" h="188">
                  <a:moveTo>
                    <a:pt x="208" y="0"/>
                  </a:moveTo>
                  <a:lnTo>
                    <a:pt x="284" y="12"/>
                  </a:lnTo>
                  <a:lnTo>
                    <a:pt x="220" y="12"/>
                  </a:lnTo>
                  <a:lnTo>
                    <a:pt x="204" y="12"/>
                  </a:lnTo>
                  <a:lnTo>
                    <a:pt x="148" y="20"/>
                  </a:lnTo>
                  <a:lnTo>
                    <a:pt x="112" y="32"/>
                  </a:lnTo>
                  <a:lnTo>
                    <a:pt x="84" y="44"/>
                  </a:lnTo>
                  <a:lnTo>
                    <a:pt x="64" y="56"/>
                  </a:lnTo>
                  <a:lnTo>
                    <a:pt x="40" y="84"/>
                  </a:lnTo>
                  <a:lnTo>
                    <a:pt x="40" y="96"/>
                  </a:lnTo>
                  <a:lnTo>
                    <a:pt x="48" y="116"/>
                  </a:lnTo>
                  <a:lnTo>
                    <a:pt x="64" y="132"/>
                  </a:lnTo>
                  <a:lnTo>
                    <a:pt x="84" y="144"/>
                  </a:lnTo>
                  <a:lnTo>
                    <a:pt x="112" y="156"/>
                  </a:lnTo>
                  <a:lnTo>
                    <a:pt x="168" y="176"/>
                  </a:lnTo>
                  <a:lnTo>
                    <a:pt x="208" y="188"/>
                  </a:lnTo>
                  <a:lnTo>
                    <a:pt x="160" y="188"/>
                  </a:lnTo>
                  <a:lnTo>
                    <a:pt x="156" y="188"/>
                  </a:lnTo>
                  <a:lnTo>
                    <a:pt x="156" y="180"/>
                  </a:lnTo>
                  <a:lnTo>
                    <a:pt x="96" y="168"/>
                  </a:lnTo>
                  <a:lnTo>
                    <a:pt x="48" y="152"/>
                  </a:lnTo>
                  <a:lnTo>
                    <a:pt x="24" y="140"/>
                  </a:lnTo>
                  <a:lnTo>
                    <a:pt x="4" y="120"/>
                  </a:lnTo>
                  <a:lnTo>
                    <a:pt x="0" y="104"/>
                  </a:lnTo>
                  <a:lnTo>
                    <a:pt x="0" y="92"/>
                  </a:lnTo>
                  <a:lnTo>
                    <a:pt x="12" y="60"/>
                  </a:lnTo>
                  <a:lnTo>
                    <a:pt x="40" y="36"/>
                  </a:lnTo>
                  <a:lnTo>
                    <a:pt x="72" y="24"/>
                  </a:lnTo>
                  <a:lnTo>
                    <a:pt x="108" y="12"/>
                  </a:lnTo>
                  <a:lnTo>
                    <a:pt x="180" y="8"/>
                  </a:lnTo>
                  <a:lnTo>
                    <a:pt x="20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8" name="図形 47"/>
            <p:cNvSpPr>
              <a:spLocks/>
            </p:cNvSpPr>
            <p:nvPr/>
          </p:nvSpPr>
          <p:spPr bwMode="auto">
            <a:xfrm>
              <a:off x="4160" y="92"/>
              <a:ext cx="248" cy="180"/>
            </a:xfrm>
            <a:custGeom>
              <a:avLst/>
              <a:gdLst/>
              <a:ahLst/>
              <a:cxnLst>
                <a:cxn ang="0">
                  <a:pos x="196" y="0"/>
                </a:cxn>
                <a:cxn ang="0">
                  <a:pos x="248" y="4"/>
                </a:cxn>
                <a:cxn ang="0">
                  <a:pos x="200" y="4"/>
                </a:cxn>
                <a:cxn ang="0">
                  <a:pos x="140" y="24"/>
                </a:cxn>
                <a:cxn ang="0">
                  <a:pos x="112" y="28"/>
                </a:cxn>
                <a:cxn ang="0">
                  <a:pos x="88" y="48"/>
                </a:cxn>
                <a:cxn ang="0">
                  <a:pos x="68" y="72"/>
                </a:cxn>
                <a:cxn ang="0">
                  <a:pos x="56" y="96"/>
                </a:cxn>
                <a:cxn ang="0">
                  <a:pos x="56" y="108"/>
                </a:cxn>
                <a:cxn ang="0">
                  <a:pos x="64" y="124"/>
                </a:cxn>
                <a:cxn ang="0">
                  <a:pos x="76" y="144"/>
                </a:cxn>
                <a:cxn ang="0">
                  <a:pos x="100" y="148"/>
                </a:cxn>
                <a:cxn ang="0">
                  <a:pos x="128" y="168"/>
                </a:cxn>
                <a:cxn ang="0">
                  <a:pos x="172" y="180"/>
                </a:cxn>
                <a:cxn ang="0">
                  <a:pos x="128" y="180"/>
                </a:cxn>
                <a:cxn ang="0">
                  <a:pos x="80" y="160"/>
                </a:cxn>
                <a:cxn ang="0">
                  <a:pos x="48" y="144"/>
                </a:cxn>
                <a:cxn ang="0">
                  <a:pos x="32" y="132"/>
                </a:cxn>
                <a:cxn ang="0">
                  <a:pos x="24" y="132"/>
                </a:cxn>
                <a:cxn ang="0">
                  <a:pos x="12" y="108"/>
                </a:cxn>
                <a:cxn ang="0">
                  <a:pos x="12" y="100"/>
                </a:cxn>
                <a:cxn ang="0">
                  <a:pos x="0" y="76"/>
                </a:cxn>
                <a:cxn ang="0">
                  <a:pos x="8" y="72"/>
                </a:cxn>
                <a:cxn ang="0">
                  <a:pos x="24" y="48"/>
                </a:cxn>
                <a:cxn ang="0">
                  <a:pos x="48" y="28"/>
                </a:cxn>
                <a:cxn ang="0">
                  <a:pos x="80" y="16"/>
                </a:cxn>
                <a:cxn ang="0">
                  <a:pos x="112" y="12"/>
                </a:cxn>
                <a:cxn ang="0">
                  <a:pos x="172" y="4"/>
                </a:cxn>
                <a:cxn ang="0">
                  <a:pos x="196" y="0"/>
                </a:cxn>
              </a:cxnLst>
              <a:rect l="0" t="0" r="0" b="0"/>
              <a:pathLst>
                <a:path w="248" h="180">
                  <a:moveTo>
                    <a:pt x="196" y="0"/>
                  </a:moveTo>
                  <a:lnTo>
                    <a:pt x="248" y="4"/>
                  </a:lnTo>
                  <a:lnTo>
                    <a:pt x="200" y="4"/>
                  </a:lnTo>
                  <a:lnTo>
                    <a:pt x="140" y="24"/>
                  </a:lnTo>
                  <a:lnTo>
                    <a:pt x="112" y="28"/>
                  </a:lnTo>
                  <a:lnTo>
                    <a:pt x="88" y="48"/>
                  </a:lnTo>
                  <a:lnTo>
                    <a:pt x="68" y="72"/>
                  </a:lnTo>
                  <a:lnTo>
                    <a:pt x="56" y="96"/>
                  </a:lnTo>
                  <a:lnTo>
                    <a:pt x="56" y="108"/>
                  </a:lnTo>
                  <a:lnTo>
                    <a:pt x="64" y="124"/>
                  </a:lnTo>
                  <a:lnTo>
                    <a:pt x="76" y="144"/>
                  </a:lnTo>
                  <a:lnTo>
                    <a:pt x="100" y="148"/>
                  </a:lnTo>
                  <a:lnTo>
                    <a:pt x="128" y="168"/>
                  </a:lnTo>
                  <a:lnTo>
                    <a:pt x="172" y="180"/>
                  </a:lnTo>
                  <a:lnTo>
                    <a:pt x="128" y="180"/>
                  </a:lnTo>
                  <a:lnTo>
                    <a:pt x="80" y="160"/>
                  </a:lnTo>
                  <a:lnTo>
                    <a:pt x="48" y="144"/>
                  </a:lnTo>
                  <a:lnTo>
                    <a:pt x="32" y="132"/>
                  </a:lnTo>
                  <a:lnTo>
                    <a:pt x="24" y="132"/>
                  </a:lnTo>
                  <a:lnTo>
                    <a:pt x="12" y="108"/>
                  </a:lnTo>
                  <a:lnTo>
                    <a:pt x="12" y="100"/>
                  </a:lnTo>
                  <a:lnTo>
                    <a:pt x="0" y="76"/>
                  </a:lnTo>
                  <a:lnTo>
                    <a:pt x="8" y="72"/>
                  </a:lnTo>
                  <a:lnTo>
                    <a:pt x="24" y="48"/>
                  </a:lnTo>
                  <a:lnTo>
                    <a:pt x="48" y="28"/>
                  </a:lnTo>
                  <a:lnTo>
                    <a:pt x="80" y="16"/>
                  </a:lnTo>
                  <a:lnTo>
                    <a:pt x="112" y="12"/>
                  </a:lnTo>
                  <a:lnTo>
                    <a:pt x="172" y="4"/>
                  </a:lnTo>
                  <a:lnTo>
                    <a:pt x="196"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9" name="図形 48"/>
            <p:cNvSpPr>
              <a:spLocks/>
            </p:cNvSpPr>
            <p:nvPr/>
          </p:nvSpPr>
          <p:spPr bwMode="auto">
            <a:xfrm>
              <a:off x="4184" y="228"/>
              <a:ext cx="88" cy="44"/>
            </a:xfrm>
            <a:custGeom>
              <a:avLst/>
              <a:gdLst/>
              <a:ahLst/>
              <a:cxnLst>
                <a:cxn ang="0">
                  <a:pos x="8" y="0"/>
                </a:cxn>
                <a:cxn ang="0">
                  <a:pos x="32" y="20"/>
                </a:cxn>
                <a:cxn ang="0">
                  <a:pos x="88" y="44"/>
                </a:cxn>
                <a:cxn ang="0">
                  <a:pos x="0" y="36"/>
                </a:cxn>
                <a:cxn ang="0">
                  <a:pos x="8" y="36"/>
                </a:cxn>
                <a:cxn ang="0">
                  <a:pos x="8" y="20"/>
                </a:cxn>
                <a:cxn ang="0">
                  <a:pos x="8" y="0"/>
                </a:cxn>
              </a:cxnLst>
              <a:rect l="0" t="0" r="0" b="0"/>
              <a:pathLst>
                <a:path w="88" h="44">
                  <a:moveTo>
                    <a:pt x="8" y="0"/>
                  </a:moveTo>
                  <a:lnTo>
                    <a:pt x="32" y="20"/>
                  </a:lnTo>
                  <a:lnTo>
                    <a:pt x="88" y="44"/>
                  </a:lnTo>
                  <a:lnTo>
                    <a:pt x="0" y="36"/>
                  </a:lnTo>
                  <a:lnTo>
                    <a:pt x="8" y="36"/>
                  </a:lnTo>
                  <a:lnTo>
                    <a:pt x="8" y="2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0" name="図形 49"/>
            <p:cNvSpPr>
              <a:spLocks/>
            </p:cNvSpPr>
            <p:nvPr/>
          </p:nvSpPr>
          <p:spPr bwMode="auto">
            <a:xfrm>
              <a:off x="4108" y="96"/>
              <a:ext cx="180" cy="92"/>
            </a:xfrm>
            <a:custGeom>
              <a:avLst/>
              <a:gdLst/>
              <a:ahLst/>
              <a:cxnLst>
                <a:cxn ang="0">
                  <a:pos x="12" y="36"/>
                </a:cxn>
                <a:cxn ang="0">
                  <a:pos x="16" y="36"/>
                </a:cxn>
                <a:cxn ang="0">
                  <a:pos x="24" y="32"/>
                </a:cxn>
                <a:cxn ang="0">
                  <a:pos x="52" y="12"/>
                </a:cxn>
                <a:cxn ang="0">
                  <a:pos x="100" y="8"/>
                </a:cxn>
                <a:cxn ang="0">
                  <a:pos x="180" y="0"/>
                </a:cxn>
                <a:cxn ang="0">
                  <a:pos x="144" y="8"/>
                </a:cxn>
                <a:cxn ang="0">
                  <a:pos x="108" y="20"/>
                </a:cxn>
                <a:cxn ang="0">
                  <a:pos x="76" y="36"/>
                </a:cxn>
                <a:cxn ang="0">
                  <a:pos x="52" y="60"/>
                </a:cxn>
                <a:cxn ang="0">
                  <a:pos x="52" y="72"/>
                </a:cxn>
                <a:cxn ang="0">
                  <a:pos x="52" y="92"/>
                </a:cxn>
                <a:cxn ang="0">
                  <a:pos x="28" y="72"/>
                </a:cxn>
                <a:cxn ang="0">
                  <a:pos x="0" y="60"/>
                </a:cxn>
                <a:cxn ang="0">
                  <a:pos x="12" y="36"/>
                </a:cxn>
              </a:cxnLst>
              <a:rect l="0" t="0" r="0" b="0"/>
              <a:pathLst>
                <a:path w="180" h="92">
                  <a:moveTo>
                    <a:pt x="12" y="36"/>
                  </a:moveTo>
                  <a:lnTo>
                    <a:pt x="16" y="36"/>
                  </a:lnTo>
                  <a:lnTo>
                    <a:pt x="24" y="32"/>
                  </a:lnTo>
                  <a:lnTo>
                    <a:pt x="52" y="12"/>
                  </a:lnTo>
                  <a:lnTo>
                    <a:pt x="100" y="8"/>
                  </a:lnTo>
                  <a:lnTo>
                    <a:pt x="180" y="0"/>
                  </a:lnTo>
                  <a:lnTo>
                    <a:pt x="144" y="8"/>
                  </a:lnTo>
                  <a:lnTo>
                    <a:pt x="108" y="20"/>
                  </a:lnTo>
                  <a:lnTo>
                    <a:pt x="76" y="36"/>
                  </a:lnTo>
                  <a:lnTo>
                    <a:pt x="52" y="60"/>
                  </a:lnTo>
                  <a:lnTo>
                    <a:pt x="52" y="72"/>
                  </a:lnTo>
                  <a:lnTo>
                    <a:pt x="52" y="92"/>
                  </a:lnTo>
                  <a:lnTo>
                    <a:pt x="28" y="72"/>
                  </a:lnTo>
                  <a:lnTo>
                    <a:pt x="0" y="60"/>
                  </a:lnTo>
                  <a:lnTo>
                    <a:pt x="12"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1" name="図形 50"/>
            <p:cNvSpPr>
              <a:spLocks/>
            </p:cNvSpPr>
            <p:nvPr/>
          </p:nvSpPr>
          <p:spPr bwMode="auto">
            <a:xfrm>
              <a:off x="4040" y="140"/>
              <a:ext cx="72" cy="12"/>
            </a:xfrm>
            <a:custGeom>
              <a:avLst/>
              <a:gdLst/>
              <a:ahLst/>
              <a:cxnLst>
                <a:cxn ang="0">
                  <a:pos x="8" y="0"/>
                </a:cxn>
                <a:cxn ang="0">
                  <a:pos x="72" y="0"/>
                </a:cxn>
                <a:cxn ang="0">
                  <a:pos x="60" y="12"/>
                </a:cxn>
                <a:cxn ang="0">
                  <a:pos x="0" y="0"/>
                </a:cxn>
                <a:cxn ang="0">
                  <a:pos x="8" y="0"/>
                </a:cxn>
              </a:cxnLst>
              <a:rect l="0" t="0" r="0" b="0"/>
              <a:pathLst>
                <a:path w="72" h="12">
                  <a:moveTo>
                    <a:pt x="8" y="0"/>
                  </a:moveTo>
                  <a:lnTo>
                    <a:pt x="72" y="0"/>
                  </a:lnTo>
                  <a:lnTo>
                    <a:pt x="60" y="12"/>
                  </a:lnTo>
                  <a:lnTo>
                    <a:pt x="0" y="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2" name="図形 51"/>
            <p:cNvSpPr>
              <a:spLocks/>
            </p:cNvSpPr>
            <p:nvPr/>
          </p:nvSpPr>
          <p:spPr bwMode="auto">
            <a:xfrm>
              <a:off x="3056" y="264"/>
              <a:ext cx="152" cy="100"/>
            </a:xfrm>
            <a:custGeom>
              <a:avLst/>
              <a:gdLst/>
              <a:ahLst/>
              <a:cxnLst>
                <a:cxn ang="0">
                  <a:pos x="28" y="100"/>
                </a:cxn>
                <a:cxn ang="0">
                  <a:pos x="4" y="76"/>
                </a:cxn>
                <a:cxn ang="0">
                  <a:pos x="0" y="44"/>
                </a:cxn>
                <a:cxn ang="0">
                  <a:pos x="0" y="20"/>
                </a:cxn>
                <a:cxn ang="0">
                  <a:pos x="4" y="0"/>
                </a:cxn>
                <a:cxn ang="0">
                  <a:pos x="52" y="0"/>
                </a:cxn>
                <a:cxn ang="0">
                  <a:pos x="100" y="8"/>
                </a:cxn>
                <a:cxn ang="0">
                  <a:pos x="120" y="12"/>
                </a:cxn>
                <a:cxn ang="0">
                  <a:pos x="140" y="20"/>
                </a:cxn>
                <a:cxn ang="0">
                  <a:pos x="144" y="32"/>
                </a:cxn>
                <a:cxn ang="0">
                  <a:pos x="152" y="44"/>
                </a:cxn>
                <a:cxn ang="0">
                  <a:pos x="144" y="52"/>
                </a:cxn>
                <a:cxn ang="0">
                  <a:pos x="132" y="68"/>
                </a:cxn>
                <a:cxn ang="0">
                  <a:pos x="120" y="80"/>
                </a:cxn>
                <a:cxn ang="0">
                  <a:pos x="96" y="88"/>
                </a:cxn>
                <a:cxn ang="0">
                  <a:pos x="64" y="92"/>
                </a:cxn>
                <a:cxn ang="0">
                  <a:pos x="28" y="100"/>
                </a:cxn>
              </a:cxnLst>
              <a:rect l="0" t="0" r="0" b="0"/>
              <a:pathLst>
                <a:path w="152" h="100">
                  <a:moveTo>
                    <a:pt x="28" y="100"/>
                  </a:moveTo>
                  <a:lnTo>
                    <a:pt x="4" y="76"/>
                  </a:lnTo>
                  <a:lnTo>
                    <a:pt x="0" y="44"/>
                  </a:lnTo>
                  <a:lnTo>
                    <a:pt x="0" y="20"/>
                  </a:lnTo>
                  <a:lnTo>
                    <a:pt x="4" y="0"/>
                  </a:lnTo>
                  <a:lnTo>
                    <a:pt x="52" y="0"/>
                  </a:lnTo>
                  <a:lnTo>
                    <a:pt x="100" y="8"/>
                  </a:lnTo>
                  <a:lnTo>
                    <a:pt x="120" y="12"/>
                  </a:lnTo>
                  <a:lnTo>
                    <a:pt x="140" y="20"/>
                  </a:lnTo>
                  <a:lnTo>
                    <a:pt x="144" y="32"/>
                  </a:lnTo>
                  <a:lnTo>
                    <a:pt x="152" y="44"/>
                  </a:lnTo>
                  <a:lnTo>
                    <a:pt x="144" y="52"/>
                  </a:lnTo>
                  <a:lnTo>
                    <a:pt x="132" y="68"/>
                  </a:lnTo>
                  <a:lnTo>
                    <a:pt x="120" y="80"/>
                  </a:lnTo>
                  <a:lnTo>
                    <a:pt x="96" y="88"/>
                  </a:lnTo>
                  <a:lnTo>
                    <a:pt x="64" y="92"/>
                  </a:lnTo>
                  <a:lnTo>
                    <a:pt x="28"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3" name="図形 52"/>
            <p:cNvSpPr>
              <a:spLocks/>
            </p:cNvSpPr>
            <p:nvPr/>
          </p:nvSpPr>
          <p:spPr bwMode="auto">
            <a:xfrm>
              <a:off x="3060" y="236"/>
              <a:ext cx="220" cy="144"/>
            </a:xfrm>
            <a:custGeom>
              <a:avLst/>
              <a:gdLst/>
              <a:ahLst/>
              <a:cxnLst>
                <a:cxn ang="0">
                  <a:pos x="48" y="144"/>
                </a:cxn>
                <a:cxn ang="0">
                  <a:pos x="24" y="128"/>
                </a:cxn>
                <a:cxn ang="0">
                  <a:pos x="60" y="128"/>
                </a:cxn>
                <a:cxn ang="0">
                  <a:pos x="96" y="120"/>
                </a:cxn>
                <a:cxn ang="0">
                  <a:pos x="116" y="108"/>
                </a:cxn>
                <a:cxn ang="0">
                  <a:pos x="136" y="104"/>
                </a:cxn>
                <a:cxn ang="0">
                  <a:pos x="148" y="80"/>
                </a:cxn>
                <a:cxn ang="0">
                  <a:pos x="148" y="72"/>
                </a:cxn>
                <a:cxn ang="0">
                  <a:pos x="148" y="56"/>
                </a:cxn>
                <a:cxn ang="0">
                  <a:pos x="140" y="48"/>
                </a:cxn>
                <a:cxn ang="0">
                  <a:pos x="120" y="36"/>
                </a:cxn>
                <a:cxn ang="0">
                  <a:pos x="104" y="28"/>
                </a:cxn>
                <a:cxn ang="0">
                  <a:pos x="56" y="24"/>
                </a:cxn>
                <a:cxn ang="0">
                  <a:pos x="0" y="24"/>
                </a:cxn>
                <a:cxn ang="0">
                  <a:pos x="8" y="0"/>
                </a:cxn>
                <a:cxn ang="0">
                  <a:pos x="8" y="4"/>
                </a:cxn>
                <a:cxn ang="0">
                  <a:pos x="84" y="0"/>
                </a:cxn>
                <a:cxn ang="0">
                  <a:pos x="148" y="4"/>
                </a:cxn>
                <a:cxn ang="0">
                  <a:pos x="176" y="16"/>
                </a:cxn>
                <a:cxn ang="0">
                  <a:pos x="200" y="28"/>
                </a:cxn>
                <a:cxn ang="0">
                  <a:pos x="212" y="40"/>
                </a:cxn>
                <a:cxn ang="0">
                  <a:pos x="220" y="60"/>
                </a:cxn>
                <a:cxn ang="0">
                  <a:pos x="220" y="72"/>
                </a:cxn>
                <a:cxn ang="0">
                  <a:pos x="208" y="96"/>
                </a:cxn>
                <a:cxn ang="0">
                  <a:pos x="200" y="108"/>
                </a:cxn>
                <a:cxn ang="0">
                  <a:pos x="184" y="120"/>
                </a:cxn>
                <a:cxn ang="0">
                  <a:pos x="160" y="132"/>
                </a:cxn>
                <a:cxn ang="0">
                  <a:pos x="136" y="140"/>
                </a:cxn>
                <a:cxn ang="0">
                  <a:pos x="96" y="144"/>
                </a:cxn>
                <a:cxn ang="0">
                  <a:pos x="48" y="144"/>
                </a:cxn>
              </a:cxnLst>
              <a:rect l="0" t="0" r="0" b="0"/>
              <a:pathLst>
                <a:path w="220" h="144">
                  <a:moveTo>
                    <a:pt x="48" y="144"/>
                  </a:moveTo>
                  <a:lnTo>
                    <a:pt x="24" y="128"/>
                  </a:lnTo>
                  <a:lnTo>
                    <a:pt x="60" y="128"/>
                  </a:lnTo>
                  <a:lnTo>
                    <a:pt x="96" y="120"/>
                  </a:lnTo>
                  <a:lnTo>
                    <a:pt x="116" y="108"/>
                  </a:lnTo>
                  <a:lnTo>
                    <a:pt x="136" y="104"/>
                  </a:lnTo>
                  <a:lnTo>
                    <a:pt x="148" y="80"/>
                  </a:lnTo>
                  <a:lnTo>
                    <a:pt x="148" y="72"/>
                  </a:lnTo>
                  <a:lnTo>
                    <a:pt x="148" y="56"/>
                  </a:lnTo>
                  <a:lnTo>
                    <a:pt x="140" y="48"/>
                  </a:lnTo>
                  <a:lnTo>
                    <a:pt x="120" y="36"/>
                  </a:lnTo>
                  <a:lnTo>
                    <a:pt x="104" y="28"/>
                  </a:lnTo>
                  <a:lnTo>
                    <a:pt x="56" y="24"/>
                  </a:lnTo>
                  <a:lnTo>
                    <a:pt x="0" y="24"/>
                  </a:lnTo>
                  <a:lnTo>
                    <a:pt x="8" y="0"/>
                  </a:lnTo>
                  <a:lnTo>
                    <a:pt x="8" y="4"/>
                  </a:lnTo>
                  <a:lnTo>
                    <a:pt x="84" y="0"/>
                  </a:lnTo>
                  <a:lnTo>
                    <a:pt x="148" y="4"/>
                  </a:lnTo>
                  <a:lnTo>
                    <a:pt x="176" y="16"/>
                  </a:lnTo>
                  <a:lnTo>
                    <a:pt x="200" y="28"/>
                  </a:lnTo>
                  <a:lnTo>
                    <a:pt x="212" y="40"/>
                  </a:lnTo>
                  <a:lnTo>
                    <a:pt x="220" y="60"/>
                  </a:lnTo>
                  <a:lnTo>
                    <a:pt x="220" y="72"/>
                  </a:lnTo>
                  <a:lnTo>
                    <a:pt x="208" y="96"/>
                  </a:lnTo>
                  <a:lnTo>
                    <a:pt x="200" y="108"/>
                  </a:lnTo>
                  <a:lnTo>
                    <a:pt x="184" y="120"/>
                  </a:lnTo>
                  <a:lnTo>
                    <a:pt x="160" y="132"/>
                  </a:lnTo>
                  <a:lnTo>
                    <a:pt x="136" y="140"/>
                  </a:lnTo>
                  <a:lnTo>
                    <a:pt x="96" y="144"/>
                  </a:lnTo>
                  <a:lnTo>
                    <a:pt x="48" y="1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4" name="図形 53"/>
            <p:cNvSpPr>
              <a:spLocks/>
            </p:cNvSpPr>
            <p:nvPr/>
          </p:nvSpPr>
          <p:spPr bwMode="auto">
            <a:xfrm>
              <a:off x="3068" y="224"/>
              <a:ext cx="284" cy="180"/>
            </a:xfrm>
            <a:custGeom>
              <a:avLst/>
              <a:gdLst/>
              <a:ahLst/>
              <a:cxnLst>
                <a:cxn ang="0">
                  <a:pos x="72" y="180"/>
                </a:cxn>
                <a:cxn ang="0">
                  <a:pos x="52" y="168"/>
                </a:cxn>
                <a:cxn ang="0">
                  <a:pos x="40" y="164"/>
                </a:cxn>
                <a:cxn ang="0">
                  <a:pos x="128" y="156"/>
                </a:cxn>
                <a:cxn ang="0">
                  <a:pos x="156" y="152"/>
                </a:cxn>
                <a:cxn ang="0">
                  <a:pos x="176" y="140"/>
                </a:cxn>
                <a:cxn ang="0">
                  <a:pos x="192" y="128"/>
                </a:cxn>
                <a:cxn ang="0">
                  <a:pos x="204" y="108"/>
                </a:cxn>
                <a:cxn ang="0">
                  <a:pos x="212" y="84"/>
                </a:cxn>
                <a:cxn ang="0">
                  <a:pos x="216" y="72"/>
                </a:cxn>
                <a:cxn ang="0">
                  <a:pos x="212" y="52"/>
                </a:cxn>
                <a:cxn ang="0">
                  <a:pos x="192" y="36"/>
                </a:cxn>
                <a:cxn ang="0">
                  <a:pos x="176" y="24"/>
                </a:cxn>
                <a:cxn ang="0">
                  <a:pos x="144" y="16"/>
                </a:cxn>
                <a:cxn ang="0">
                  <a:pos x="84" y="12"/>
                </a:cxn>
                <a:cxn ang="0">
                  <a:pos x="0" y="12"/>
                </a:cxn>
                <a:cxn ang="0">
                  <a:pos x="0" y="12"/>
                </a:cxn>
                <a:cxn ang="0">
                  <a:pos x="4" y="12"/>
                </a:cxn>
                <a:cxn ang="0">
                  <a:pos x="40" y="4"/>
                </a:cxn>
                <a:cxn ang="0">
                  <a:pos x="120" y="0"/>
                </a:cxn>
                <a:cxn ang="0">
                  <a:pos x="168" y="4"/>
                </a:cxn>
                <a:cxn ang="0">
                  <a:pos x="212" y="12"/>
                </a:cxn>
                <a:cxn ang="0">
                  <a:pos x="248" y="24"/>
                </a:cxn>
                <a:cxn ang="0">
                  <a:pos x="276" y="52"/>
                </a:cxn>
                <a:cxn ang="0">
                  <a:pos x="284" y="60"/>
                </a:cxn>
                <a:cxn ang="0">
                  <a:pos x="276" y="92"/>
                </a:cxn>
                <a:cxn ang="0">
                  <a:pos x="272" y="108"/>
                </a:cxn>
                <a:cxn ang="0">
                  <a:pos x="252" y="128"/>
                </a:cxn>
                <a:cxn ang="0">
                  <a:pos x="224" y="140"/>
                </a:cxn>
                <a:cxn ang="0">
                  <a:pos x="192" y="156"/>
                </a:cxn>
                <a:cxn ang="0">
                  <a:pos x="144" y="168"/>
                </a:cxn>
                <a:cxn ang="0">
                  <a:pos x="108" y="176"/>
                </a:cxn>
                <a:cxn ang="0">
                  <a:pos x="72" y="180"/>
                </a:cxn>
              </a:cxnLst>
              <a:rect l="0" t="0" r="0" b="0"/>
              <a:pathLst>
                <a:path w="284" h="180">
                  <a:moveTo>
                    <a:pt x="72" y="180"/>
                  </a:moveTo>
                  <a:lnTo>
                    <a:pt x="52" y="168"/>
                  </a:lnTo>
                  <a:lnTo>
                    <a:pt x="40" y="164"/>
                  </a:lnTo>
                  <a:lnTo>
                    <a:pt x="128" y="156"/>
                  </a:lnTo>
                  <a:lnTo>
                    <a:pt x="156" y="152"/>
                  </a:lnTo>
                  <a:lnTo>
                    <a:pt x="176" y="140"/>
                  </a:lnTo>
                  <a:lnTo>
                    <a:pt x="192" y="128"/>
                  </a:lnTo>
                  <a:lnTo>
                    <a:pt x="204" y="108"/>
                  </a:lnTo>
                  <a:lnTo>
                    <a:pt x="212" y="84"/>
                  </a:lnTo>
                  <a:lnTo>
                    <a:pt x="216" y="72"/>
                  </a:lnTo>
                  <a:lnTo>
                    <a:pt x="212" y="52"/>
                  </a:lnTo>
                  <a:lnTo>
                    <a:pt x="192" y="36"/>
                  </a:lnTo>
                  <a:lnTo>
                    <a:pt x="176" y="24"/>
                  </a:lnTo>
                  <a:lnTo>
                    <a:pt x="144" y="16"/>
                  </a:lnTo>
                  <a:lnTo>
                    <a:pt x="84" y="12"/>
                  </a:lnTo>
                  <a:lnTo>
                    <a:pt x="0" y="12"/>
                  </a:lnTo>
                  <a:lnTo>
                    <a:pt x="0" y="12"/>
                  </a:lnTo>
                  <a:lnTo>
                    <a:pt x="4" y="12"/>
                  </a:lnTo>
                  <a:lnTo>
                    <a:pt x="40" y="4"/>
                  </a:lnTo>
                  <a:lnTo>
                    <a:pt x="120" y="0"/>
                  </a:lnTo>
                  <a:lnTo>
                    <a:pt x="168" y="4"/>
                  </a:lnTo>
                  <a:lnTo>
                    <a:pt x="212" y="12"/>
                  </a:lnTo>
                  <a:lnTo>
                    <a:pt x="248" y="24"/>
                  </a:lnTo>
                  <a:lnTo>
                    <a:pt x="276" y="52"/>
                  </a:lnTo>
                  <a:lnTo>
                    <a:pt x="284" y="60"/>
                  </a:lnTo>
                  <a:lnTo>
                    <a:pt x="276" y="92"/>
                  </a:lnTo>
                  <a:lnTo>
                    <a:pt x="272" y="108"/>
                  </a:lnTo>
                  <a:lnTo>
                    <a:pt x="252" y="128"/>
                  </a:lnTo>
                  <a:lnTo>
                    <a:pt x="224" y="140"/>
                  </a:lnTo>
                  <a:lnTo>
                    <a:pt x="192" y="156"/>
                  </a:lnTo>
                  <a:lnTo>
                    <a:pt x="144" y="168"/>
                  </a:lnTo>
                  <a:lnTo>
                    <a:pt x="108" y="176"/>
                  </a:lnTo>
                  <a:lnTo>
                    <a:pt x="72"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5" name="図形 54"/>
            <p:cNvSpPr>
              <a:spLocks/>
            </p:cNvSpPr>
            <p:nvPr/>
          </p:nvSpPr>
          <p:spPr bwMode="auto">
            <a:xfrm>
              <a:off x="3072" y="212"/>
              <a:ext cx="356" cy="216"/>
            </a:xfrm>
            <a:custGeom>
              <a:avLst/>
              <a:gdLst/>
              <a:ahLst/>
              <a:cxnLst>
                <a:cxn ang="0">
                  <a:pos x="80" y="192"/>
                </a:cxn>
                <a:cxn ang="0">
                  <a:pos x="108" y="192"/>
                </a:cxn>
                <a:cxn ang="0">
                  <a:pos x="148" y="180"/>
                </a:cxn>
                <a:cxn ang="0">
                  <a:pos x="188" y="168"/>
                </a:cxn>
                <a:cxn ang="0">
                  <a:pos x="224" y="156"/>
                </a:cxn>
                <a:cxn ang="0">
                  <a:pos x="248" y="140"/>
                </a:cxn>
                <a:cxn ang="0">
                  <a:pos x="268" y="120"/>
                </a:cxn>
                <a:cxn ang="0">
                  <a:pos x="280" y="104"/>
                </a:cxn>
                <a:cxn ang="0">
                  <a:pos x="284" y="84"/>
                </a:cxn>
                <a:cxn ang="0">
                  <a:pos x="280" y="72"/>
                </a:cxn>
                <a:cxn ang="0">
                  <a:pos x="280" y="60"/>
                </a:cxn>
                <a:cxn ang="0">
                  <a:pos x="248" y="36"/>
                </a:cxn>
                <a:cxn ang="0">
                  <a:pos x="212" y="24"/>
                </a:cxn>
                <a:cxn ang="0">
                  <a:pos x="172" y="12"/>
                </a:cxn>
                <a:cxn ang="0">
                  <a:pos x="128" y="12"/>
                </a:cxn>
                <a:cxn ang="0">
                  <a:pos x="44" y="12"/>
                </a:cxn>
                <a:cxn ang="0">
                  <a:pos x="0" y="24"/>
                </a:cxn>
                <a:cxn ang="0">
                  <a:pos x="48" y="12"/>
                </a:cxn>
                <a:cxn ang="0">
                  <a:pos x="152" y="0"/>
                </a:cxn>
                <a:cxn ang="0">
                  <a:pos x="212" y="0"/>
                </a:cxn>
                <a:cxn ang="0">
                  <a:pos x="268" y="4"/>
                </a:cxn>
                <a:cxn ang="0">
                  <a:pos x="316" y="24"/>
                </a:cxn>
                <a:cxn ang="0">
                  <a:pos x="332" y="28"/>
                </a:cxn>
                <a:cxn ang="0">
                  <a:pos x="352" y="48"/>
                </a:cxn>
                <a:cxn ang="0">
                  <a:pos x="356" y="64"/>
                </a:cxn>
                <a:cxn ang="0">
                  <a:pos x="356" y="92"/>
                </a:cxn>
                <a:cxn ang="0">
                  <a:pos x="352" y="108"/>
                </a:cxn>
                <a:cxn ang="0">
                  <a:pos x="332" y="132"/>
                </a:cxn>
                <a:cxn ang="0">
                  <a:pos x="316" y="152"/>
                </a:cxn>
                <a:cxn ang="0">
                  <a:pos x="284" y="168"/>
                </a:cxn>
                <a:cxn ang="0">
                  <a:pos x="248" y="188"/>
                </a:cxn>
                <a:cxn ang="0">
                  <a:pos x="200" y="200"/>
                </a:cxn>
                <a:cxn ang="0">
                  <a:pos x="124" y="216"/>
                </a:cxn>
                <a:cxn ang="0">
                  <a:pos x="80" y="192"/>
                </a:cxn>
              </a:cxnLst>
              <a:rect l="0" t="0" r="0" b="0"/>
              <a:pathLst>
                <a:path w="356" h="216">
                  <a:moveTo>
                    <a:pt x="80" y="192"/>
                  </a:moveTo>
                  <a:lnTo>
                    <a:pt x="108" y="192"/>
                  </a:lnTo>
                  <a:lnTo>
                    <a:pt x="148" y="180"/>
                  </a:lnTo>
                  <a:lnTo>
                    <a:pt x="188" y="168"/>
                  </a:lnTo>
                  <a:lnTo>
                    <a:pt x="224" y="156"/>
                  </a:lnTo>
                  <a:lnTo>
                    <a:pt x="248" y="140"/>
                  </a:lnTo>
                  <a:lnTo>
                    <a:pt x="268" y="120"/>
                  </a:lnTo>
                  <a:lnTo>
                    <a:pt x="280" y="104"/>
                  </a:lnTo>
                  <a:lnTo>
                    <a:pt x="284" y="84"/>
                  </a:lnTo>
                  <a:lnTo>
                    <a:pt x="280" y="72"/>
                  </a:lnTo>
                  <a:lnTo>
                    <a:pt x="280" y="60"/>
                  </a:lnTo>
                  <a:lnTo>
                    <a:pt x="248" y="36"/>
                  </a:lnTo>
                  <a:lnTo>
                    <a:pt x="212" y="24"/>
                  </a:lnTo>
                  <a:lnTo>
                    <a:pt x="172" y="12"/>
                  </a:lnTo>
                  <a:lnTo>
                    <a:pt x="128" y="12"/>
                  </a:lnTo>
                  <a:lnTo>
                    <a:pt x="44" y="12"/>
                  </a:lnTo>
                  <a:lnTo>
                    <a:pt x="0" y="24"/>
                  </a:lnTo>
                  <a:lnTo>
                    <a:pt x="48" y="12"/>
                  </a:lnTo>
                  <a:lnTo>
                    <a:pt x="152" y="0"/>
                  </a:lnTo>
                  <a:lnTo>
                    <a:pt x="212" y="0"/>
                  </a:lnTo>
                  <a:lnTo>
                    <a:pt x="268" y="4"/>
                  </a:lnTo>
                  <a:lnTo>
                    <a:pt x="316" y="24"/>
                  </a:lnTo>
                  <a:lnTo>
                    <a:pt x="332" y="28"/>
                  </a:lnTo>
                  <a:lnTo>
                    <a:pt x="352" y="48"/>
                  </a:lnTo>
                  <a:lnTo>
                    <a:pt x="356" y="64"/>
                  </a:lnTo>
                  <a:lnTo>
                    <a:pt x="356" y="92"/>
                  </a:lnTo>
                  <a:lnTo>
                    <a:pt x="352" y="108"/>
                  </a:lnTo>
                  <a:lnTo>
                    <a:pt x="332" y="132"/>
                  </a:lnTo>
                  <a:lnTo>
                    <a:pt x="316" y="152"/>
                  </a:lnTo>
                  <a:lnTo>
                    <a:pt x="284" y="168"/>
                  </a:lnTo>
                  <a:lnTo>
                    <a:pt x="248" y="188"/>
                  </a:lnTo>
                  <a:lnTo>
                    <a:pt x="200" y="200"/>
                  </a:lnTo>
                  <a:lnTo>
                    <a:pt x="124" y="216"/>
                  </a:lnTo>
                  <a:lnTo>
                    <a:pt x="80" y="19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6" name="図形 55"/>
            <p:cNvSpPr>
              <a:spLocks/>
            </p:cNvSpPr>
            <p:nvPr/>
          </p:nvSpPr>
          <p:spPr bwMode="auto">
            <a:xfrm>
              <a:off x="3208" y="200"/>
              <a:ext cx="324" cy="236"/>
            </a:xfrm>
            <a:custGeom>
              <a:avLst/>
              <a:gdLst/>
              <a:ahLst/>
              <a:cxnLst>
                <a:cxn ang="0">
                  <a:pos x="0" y="228"/>
                </a:cxn>
                <a:cxn ang="0">
                  <a:pos x="72" y="212"/>
                </a:cxn>
                <a:cxn ang="0">
                  <a:pos x="112" y="200"/>
                </a:cxn>
                <a:cxn ang="0">
                  <a:pos x="148" y="188"/>
                </a:cxn>
                <a:cxn ang="0">
                  <a:pos x="180" y="168"/>
                </a:cxn>
                <a:cxn ang="0">
                  <a:pos x="204" y="152"/>
                </a:cxn>
                <a:cxn ang="0">
                  <a:pos x="216" y="128"/>
                </a:cxn>
                <a:cxn ang="0">
                  <a:pos x="220" y="104"/>
                </a:cxn>
                <a:cxn ang="0">
                  <a:pos x="220" y="76"/>
                </a:cxn>
                <a:cxn ang="0">
                  <a:pos x="220" y="60"/>
                </a:cxn>
                <a:cxn ang="0">
                  <a:pos x="192" y="36"/>
                </a:cxn>
                <a:cxn ang="0">
                  <a:pos x="160" y="24"/>
                </a:cxn>
                <a:cxn ang="0">
                  <a:pos x="124" y="12"/>
                </a:cxn>
                <a:cxn ang="0">
                  <a:pos x="84" y="4"/>
                </a:cxn>
                <a:cxn ang="0">
                  <a:pos x="132" y="0"/>
                </a:cxn>
                <a:cxn ang="0">
                  <a:pos x="204" y="4"/>
                </a:cxn>
                <a:cxn ang="0">
                  <a:pos x="252" y="16"/>
                </a:cxn>
                <a:cxn ang="0">
                  <a:pos x="288" y="36"/>
                </a:cxn>
                <a:cxn ang="0">
                  <a:pos x="308" y="48"/>
                </a:cxn>
                <a:cxn ang="0">
                  <a:pos x="320" y="64"/>
                </a:cxn>
                <a:cxn ang="0">
                  <a:pos x="324" y="84"/>
                </a:cxn>
                <a:cxn ang="0">
                  <a:pos x="324" y="96"/>
                </a:cxn>
                <a:cxn ang="0">
                  <a:pos x="320" y="116"/>
                </a:cxn>
                <a:cxn ang="0">
                  <a:pos x="308" y="132"/>
                </a:cxn>
                <a:cxn ang="0">
                  <a:pos x="272" y="156"/>
                </a:cxn>
                <a:cxn ang="0">
                  <a:pos x="220" y="180"/>
                </a:cxn>
                <a:cxn ang="0">
                  <a:pos x="160" y="200"/>
                </a:cxn>
                <a:cxn ang="0">
                  <a:pos x="60" y="224"/>
                </a:cxn>
                <a:cxn ang="0">
                  <a:pos x="12" y="228"/>
                </a:cxn>
                <a:cxn ang="0">
                  <a:pos x="12" y="236"/>
                </a:cxn>
                <a:cxn ang="0">
                  <a:pos x="0" y="228"/>
                </a:cxn>
              </a:cxnLst>
              <a:rect l="0" t="0" r="0" b="0"/>
              <a:pathLst>
                <a:path w="324" h="236">
                  <a:moveTo>
                    <a:pt x="0" y="228"/>
                  </a:moveTo>
                  <a:lnTo>
                    <a:pt x="72" y="212"/>
                  </a:lnTo>
                  <a:lnTo>
                    <a:pt x="112" y="200"/>
                  </a:lnTo>
                  <a:lnTo>
                    <a:pt x="148" y="188"/>
                  </a:lnTo>
                  <a:lnTo>
                    <a:pt x="180" y="168"/>
                  </a:lnTo>
                  <a:lnTo>
                    <a:pt x="204" y="152"/>
                  </a:lnTo>
                  <a:lnTo>
                    <a:pt x="216" y="128"/>
                  </a:lnTo>
                  <a:lnTo>
                    <a:pt x="220" y="104"/>
                  </a:lnTo>
                  <a:lnTo>
                    <a:pt x="220" y="76"/>
                  </a:lnTo>
                  <a:lnTo>
                    <a:pt x="220" y="60"/>
                  </a:lnTo>
                  <a:lnTo>
                    <a:pt x="192" y="36"/>
                  </a:lnTo>
                  <a:lnTo>
                    <a:pt x="160" y="24"/>
                  </a:lnTo>
                  <a:lnTo>
                    <a:pt x="124" y="12"/>
                  </a:lnTo>
                  <a:lnTo>
                    <a:pt x="84" y="4"/>
                  </a:lnTo>
                  <a:lnTo>
                    <a:pt x="132" y="0"/>
                  </a:lnTo>
                  <a:lnTo>
                    <a:pt x="204" y="4"/>
                  </a:lnTo>
                  <a:lnTo>
                    <a:pt x="252" y="16"/>
                  </a:lnTo>
                  <a:lnTo>
                    <a:pt x="288" y="36"/>
                  </a:lnTo>
                  <a:lnTo>
                    <a:pt x="308" y="48"/>
                  </a:lnTo>
                  <a:lnTo>
                    <a:pt x="320" y="64"/>
                  </a:lnTo>
                  <a:lnTo>
                    <a:pt x="324" y="84"/>
                  </a:lnTo>
                  <a:lnTo>
                    <a:pt x="324" y="96"/>
                  </a:lnTo>
                  <a:lnTo>
                    <a:pt x="320" y="116"/>
                  </a:lnTo>
                  <a:lnTo>
                    <a:pt x="308" y="132"/>
                  </a:lnTo>
                  <a:lnTo>
                    <a:pt x="272" y="156"/>
                  </a:lnTo>
                  <a:lnTo>
                    <a:pt x="220" y="180"/>
                  </a:lnTo>
                  <a:lnTo>
                    <a:pt x="160" y="200"/>
                  </a:lnTo>
                  <a:lnTo>
                    <a:pt x="60" y="224"/>
                  </a:lnTo>
                  <a:lnTo>
                    <a:pt x="12" y="228"/>
                  </a:lnTo>
                  <a:lnTo>
                    <a:pt x="12" y="236"/>
                  </a:lnTo>
                  <a:lnTo>
                    <a:pt x="0" y="2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7" name="図形 56"/>
            <p:cNvSpPr>
              <a:spLocks/>
            </p:cNvSpPr>
            <p:nvPr/>
          </p:nvSpPr>
          <p:spPr bwMode="auto">
            <a:xfrm>
              <a:off x="3220" y="168"/>
              <a:ext cx="440" cy="284"/>
            </a:xfrm>
            <a:custGeom>
              <a:avLst/>
              <a:gdLst/>
              <a:ahLst/>
              <a:cxnLst>
                <a:cxn ang="0">
                  <a:pos x="0" y="268"/>
                </a:cxn>
                <a:cxn ang="0">
                  <a:pos x="64" y="256"/>
                </a:cxn>
                <a:cxn ang="0">
                  <a:pos x="168" y="232"/>
                </a:cxn>
                <a:cxn ang="0">
                  <a:pos x="220" y="212"/>
                </a:cxn>
                <a:cxn ang="0">
                  <a:pos x="272" y="188"/>
                </a:cxn>
                <a:cxn ang="0">
                  <a:pos x="300" y="164"/>
                </a:cxn>
                <a:cxn ang="0">
                  <a:pos x="312" y="148"/>
                </a:cxn>
                <a:cxn ang="0">
                  <a:pos x="320" y="128"/>
                </a:cxn>
                <a:cxn ang="0">
                  <a:pos x="320" y="116"/>
                </a:cxn>
                <a:cxn ang="0">
                  <a:pos x="312" y="96"/>
                </a:cxn>
                <a:cxn ang="0">
                  <a:pos x="300" y="72"/>
                </a:cxn>
                <a:cxn ang="0">
                  <a:pos x="272" y="56"/>
                </a:cxn>
                <a:cxn ang="0">
                  <a:pos x="236" y="44"/>
                </a:cxn>
                <a:cxn ang="0">
                  <a:pos x="180" y="32"/>
                </a:cxn>
                <a:cxn ang="0">
                  <a:pos x="120" y="24"/>
                </a:cxn>
                <a:cxn ang="0">
                  <a:pos x="84" y="32"/>
                </a:cxn>
                <a:cxn ang="0">
                  <a:pos x="156" y="8"/>
                </a:cxn>
                <a:cxn ang="0">
                  <a:pos x="208" y="0"/>
                </a:cxn>
                <a:cxn ang="0">
                  <a:pos x="272" y="0"/>
                </a:cxn>
                <a:cxn ang="0">
                  <a:pos x="272" y="8"/>
                </a:cxn>
                <a:cxn ang="0">
                  <a:pos x="272" y="0"/>
                </a:cxn>
                <a:cxn ang="0">
                  <a:pos x="324" y="12"/>
                </a:cxn>
                <a:cxn ang="0">
                  <a:pos x="380" y="36"/>
                </a:cxn>
                <a:cxn ang="0">
                  <a:pos x="408" y="56"/>
                </a:cxn>
                <a:cxn ang="0">
                  <a:pos x="428" y="68"/>
                </a:cxn>
                <a:cxn ang="0">
                  <a:pos x="440" y="92"/>
                </a:cxn>
                <a:cxn ang="0">
                  <a:pos x="432" y="116"/>
                </a:cxn>
                <a:cxn ang="0">
                  <a:pos x="420" y="148"/>
                </a:cxn>
                <a:cxn ang="0">
                  <a:pos x="392" y="176"/>
                </a:cxn>
                <a:cxn ang="0">
                  <a:pos x="348" y="208"/>
                </a:cxn>
                <a:cxn ang="0">
                  <a:pos x="252" y="236"/>
                </a:cxn>
                <a:cxn ang="0">
                  <a:pos x="160" y="268"/>
                </a:cxn>
                <a:cxn ang="0">
                  <a:pos x="72" y="284"/>
                </a:cxn>
                <a:cxn ang="0">
                  <a:pos x="0" y="268"/>
                </a:cxn>
              </a:cxnLst>
              <a:rect l="0" t="0" r="0" b="0"/>
              <a:pathLst>
                <a:path w="440" h="284">
                  <a:moveTo>
                    <a:pt x="0" y="268"/>
                  </a:moveTo>
                  <a:lnTo>
                    <a:pt x="64" y="256"/>
                  </a:lnTo>
                  <a:lnTo>
                    <a:pt x="168" y="232"/>
                  </a:lnTo>
                  <a:lnTo>
                    <a:pt x="220" y="212"/>
                  </a:lnTo>
                  <a:lnTo>
                    <a:pt x="272" y="188"/>
                  </a:lnTo>
                  <a:lnTo>
                    <a:pt x="300" y="164"/>
                  </a:lnTo>
                  <a:lnTo>
                    <a:pt x="312" y="148"/>
                  </a:lnTo>
                  <a:lnTo>
                    <a:pt x="320" y="128"/>
                  </a:lnTo>
                  <a:lnTo>
                    <a:pt x="320" y="116"/>
                  </a:lnTo>
                  <a:lnTo>
                    <a:pt x="312" y="96"/>
                  </a:lnTo>
                  <a:lnTo>
                    <a:pt x="300" y="72"/>
                  </a:lnTo>
                  <a:lnTo>
                    <a:pt x="272" y="56"/>
                  </a:lnTo>
                  <a:lnTo>
                    <a:pt x="236" y="44"/>
                  </a:lnTo>
                  <a:lnTo>
                    <a:pt x="180" y="32"/>
                  </a:lnTo>
                  <a:lnTo>
                    <a:pt x="120" y="24"/>
                  </a:lnTo>
                  <a:lnTo>
                    <a:pt x="84" y="32"/>
                  </a:lnTo>
                  <a:lnTo>
                    <a:pt x="156" y="8"/>
                  </a:lnTo>
                  <a:lnTo>
                    <a:pt x="208" y="0"/>
                  </a:lnTo>
                  <a:lnTo>
                    <a:pt x="272" y="0"/>
                  </a:lnTo>
                  <a:lnTo>
                    <a:pt x="272" y="8"/>
                  </a:lnTo>
                  <a:lnTo>
                    <a:pt x="272" y="0"/>
                  </a:lnTo>
                  <a:lnTo>
                    <a:pt x="324" y="12"/>
                  </a:lnTo>
                  <a:lnTo>
                    <a:pt x="380" y="36"/>
                  </a:lnTo>
                  <a:lnTo>
                    <a:pt x="408" y="56"/>
                  </a:lnTo>
                  <a:lnTo>
                    <a:pt x="428" y="68"/>
                  </a:lnTo>
                  <a:lnTo>
                    <a:pt x="440" y="92"/>
                  </a:lnTo>
                  <a:lnTo>
                    <a:pt x="432" y="116"/>
                  </a:lnTo>
                  <a:lnTo>
                    <a:pt x="420" y="148"/>
                  </a:lnTo>
                  <a:lnTo>
                    <a:pt x="392" y="176"/>
                  </a:lnTo>
                  <a:lnTo>
                    <a:pt x="348" y="208"/>
                  </a:lnTo>
                  <a:lnTo>
                    <a:pt x="252" y="236"/>
                  </a:lnTo>
                  <a:lnTo>
                    <a:pt x="160" y="268"/>
                  </a:lnTo>
                  <a:lnTo>
                    <a:pt x="72" y="284"/>
                  </a:lnTo>
                  <a:lnTo>
                    <a:pt x="0" y="2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dirty="0"/>
            </a:p>
          </p:txBody>
        </p:sp>
        <p:sp>
          <p:nvSpPr>
            <p:cNvPr id="58" name="図形 57"/>
            <p:cNvSpPr>
              <a:spLocks/>
            </p:cNvSpPr>
            <p:nvPr/>
          </p:nvSpPr>
          <p:spPr bwMode="auto">
            <a:xfrm>
              <a:off x="3304" y="176"/>
              <a:ext cx="452" cy="284"/>
            </a:xfrm>
            <a:custGeom>
              <a:avLst/>
              <a:gdLst/>
              <a:ahLst/>
              <a:cxnLst>
                <a:cxn ang="0">
                  <a:pos x="0" y="276"/>
                </a:cxn>
                <a:cxn ang="0">
                  <a:pos x="88" y="260"/>
                </a:cxn>
                <a:cxn ang="0">
                  <a:pos x="176" y="236"/>
                </a:cxn>
                <a:cxn ang="0">
                  <a:pos x="272" y="200"/>
                </a:cxn>
                <a:cxn ang="0">
                  <a:pos x="312" y="168"/>
                </a:cxn>
                <a:cxn ang="0">
                  <a:pos x="336" y="140"/>
                </a:cxn>
                <a:cxn ang="0">
                  <a:pos x="356" y="108"/>
                </a:cxn>
                <a:cxn ang="0">
                  <a:pos x="356" y="84"/>
                </a:cxn>
                <a:cxn ang="0">
                  <a:pos x="344" y="60"/>
                </a:cxn>
                <a:cxn ang="0">
                  <a:pos x="324" y="40"/>
                </a:cxn>
                <a:cxn ang="0">
                  <a:pos x="296" y="28"/>
                </a:cxn>
                <a:cxn ang="0">
                  <a:pos x="272" y="12"/>
                </a:cxn>
                <a:cxn ang="0">
                  <a:pos x="240" y="0"/>
                </a:cxn>
                <a:cxn ang="0">
                  <a:pos x="276" y="0"/>
                </a:cxn>
                <a:cxn ang="0">
                  <a:pos x="324" y="4"/>
                </a:cxn>
                <a:cxn ang="0">
                  <a:pos x="380" y="24"/>
                </a:cxn>
                <a:cxn ang="0">
                  <a:pos x="404" y="36"/>
                </a:cxn>
                <a:cxn ang="0">
                  <a:pos x="428" y="52"/>
                </a:cxn>
                <a:cxn ang="0">
                  <a:pos x="448" y="76"/>
                </a:cxn>
                <a:cxn ang="0">
                  <a:pos x="452" y="116"/>
                </a:cxn>
                <a:cxn ang="0">
                  <a:pos x="448" y="128"/>
                </a:cxn>
                <a:cxn ang="0">
                  <a:pos x="428" y="152"/>
                </a:cxn>
                <a:cxn ang="0">
                  <a:pos x="412" y="168"/>
                </a:cxn>
                <a:cxn ang="0">
                  <a:pos x="372" y="188"/>
                </a:cxn>
                <a:cxn ang="0">
                  <a:pos x="332" y="204"/>
                </a:cxn>
                <a:cxn ang="0">
                  <a:pos x="264" y="228"/>
                </a:cxn>
                <a:cxn ang="0">
                  <a:pos x="176" y="252"/>
                </a:cxn>
                <a:cxn ang="0">
                  <a:pos x="100" y="272"/>
                </a:cxn>
                <a:cxn ang="0">
                  <a:pos x="40" y="284"/>
                </a:cxn>
                <a:cxn ang="0">
                  <a:pos x="0" y="276"/>
                </a:cxn>
              </a:cxnLst>
              <a:rect l="0" t="0" r="0" b="0"/>
              <a:pathLst>
                <a:path w="452" h="284">
                  <a:moveTo>
                    <a:pt x="0" y="276"/>
                  </a:moveTo>
                  <a:lnTo>
                    <a:pt x="88" y="260"/>
                  </a:lnTo>
                  <a:lnTo>
                    <a:pt x="176" y="236"/>
                  </a:lnTo>
                  <a:lnTo>
                    <a:pt x="272" y="200"/>
                  </a:lnTo>
                  <a:lnTo>
                    <a:pt x="312" y="168"/>
                  </a:lnTo>
                  <a:lnTo>
                    <a:pt x="336" y="140"/>
                  </a:lnTo>
                  <a:lnTo>
                    <a:pt x="356" y="108"/>
                  </a:lnTo>
                  <a:lnTo>
                    <a:pt x="356" y="84"/>
                  </a:lnTo>
                  <a:lnTo>
                    <a:pt x="344" y="60"/>
                  </a:lnTo>
                  <a:lnTo>
                    <a:pt x="324" y="40"/>
                  </a:lnTo>
                  <a:lnTo>
                    <a:pt x="296" y="28"/>
                  </a:lnTo>
                  <a:lnTo>
                    <a:pt x="272" y="12"/>
                  </a:lnTo>
                  <a:lnTo>
                    <a:pt x="240" y="0"/>
                  </a:lnTo>
                  <a:lnTo>
                    <a:pt x="276" y="0"/>
                  </a:lnTo>
                  <a:lnTo>
                    <a:pt x="324" y="4"/>
                  </a:lnTo>
                  <a:lnTo>
                    <a:pt x="380" y="24"/>
                  </a:lnTo>
                  <a:lnTo>
                    <a:pt x="404" y="36"/>
                  </a:lnTo>
                  <a:lnTo>
                    <a:pt x="428" y="52"/>
                  </a:lnTo>
                  <a:lnTo>
                    <a:pt x="448" y="76"/>
                  </a:lnTo>
                  <a:lnTo>
                    <a:pt x="452" y="116"/>
                  </a:lnTo>
                  <a:lnTo>
                    <a:pt x="448" y="128"/>
                  </a:lnTo>
                  <a:lnTo>
                    <a:pt x="428" y="152"/>
                  </a:lnTo>
                  <a:lnTo>
                    <a:pt x="412" y="168"/>
                  </a:lnTo>
                  <a:lnTo>
                    <a:pt x="372" y="188"/>
                  </a:lnTo>
                  <a:lnTo>
                    <a:pt x="332" y="204"/>
                  </a:lnTo>
                  <a:lnTo>
                    <a:pt x="264" y="228"/>
                  </a:lnTo>
                  <a:lnTo>
                    <a:pt x="176" y="252"/>
                  </a:lnTo>
                  <a:lnTo>
                    <a:pt x="100" y="272"/>
                  </a:lnTo>
                  <a:lnTo>
                    <a:pt x="40" y="284"/>
                  </a:lnTo>
                  <a:lnTo>
                    <a:pt x="0"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9" name="図形 58"/>
            <p:cNvSpPr>
              <a:spLocks/>
            </p:cNvSpPr>
            <p:nvPr/>
          </p:nvSpPr>
          <p:spPr bwMode="auto">
            <a:xfrm>
              <a:off x="3344" y="204"/>
              <a:ext cx="480" cy="260"/>
            </a:xfrm>
            <a:custGeom>
              <a:avLst/>
              <a:gdLst/>
              <a:ahLst/>
              <a:cxnLst>
                <a:cxn ang="0">
                  <a:pos x="236" y="220"/>
                </a:cxn>
                <a:cxn ang="0">
                  <a:pos x="196" y="236"/>
                </a:cxn>
                <a:cxn ang="0">
                  <a:pos x="152" y="248"/>
                </a:cxn>
                <a:cxn ang="0">
                  <a:pos x="104" y="256"/>
                </a:cxn>
                <a:cxn ang="0">
                  <a:pos x="48" y="260"/>
                </a:cxn>
                <a:cxn ang="0">
                  <a:pos x="0" y="256"/>
                </a:cxn>
                <a:cxn ang="0">
                  <a:pos x="60" y="248"/>
                </a:cxn>
                <a:cxn ang="0">
                  <a:pos x="136" y="232"/>
                </a:cxn>
                <a:cxn ang="0">
                  <a:pos x="232" y="200"/>
                </a:cxn>
                <a:cxn ang="0">
                  <a:pos x="292" y="184"/>
                </a:cxn>
                <a:cxn ang="0">
                  <a:pos x="340" y="160"/>
                </a:cxn>
                <a:cxn ang="0">
                  <a:pos x="376" y="140"/>
                </a:cxn>
                <a:cxn ang="0">
                  <a:pos x="396" y="124"/>
                </a:cxn>
                <a:cxn ang="0">
                  <a:pos x="412" y="100"/>
                </a:cxn>
                <a:cxn ang="0">
                  <a:pos x="420" y="88"/>
                </a:cxn>
                <a:cxn ang="0">
                  <a:pos x="412" y="48"/>
                </a:cxn>
                <a:cxn ang="0">
                  <a:pos x="388" y="20"/>
                </a:cxn>
                <a:cxn ang="0">
                  <a:pos x="360" y="0"/>
                </a:cxn>
                <a:cxn ang="0">
                  <a:pos x="408" y="8"/>
                </a:cxn>
                <a:cxn ang="0">
                  <a:pos x="432" y="20"/>
                </a:cxn>
                <a:cxn ang="0">
                  <a:pos x="456" y="32"/>
                </a:cxn>
                <a:cxn ang="0">
                  <a:pos x="472" y="56"/>
                </a:cxn>
                <a:cxn ang="0">
                  <a:pos x="480" y="88"/>
                </a:cxn>
                <a:cxn ang="0">
                  <a:pos x="468" y="104"/>
                </a:cxn>
                <a:cxn ang="0">
                  <a:pos x="424" y="148"/>
                </a:cxn>
                <a:cxn ang="0">
                  <a:pos x="396" y="172"/>
                </a:cxn>
                <a:cxn ang="0">
                  <a:pos x="352" y="196"/>
                </a:cxn>
                <a:cxn ang="0">
                  <a:pos x="304" y="212"/>
                </a:cxn>
                <a:cxn ang="0">
                  <a:pos x="244" y="220"/>
                </a:cxn>
                <a:cxn ang="0">
                  <a:pos x="244" y="224"/>
                </a:cxn>
                <a:cxn ang="0">
                  <a:pos x="236" y="220"/>
                </a:cxn>
              </a:cxnLst>
              <a:rect l="0" t="0" r="0" b="0"/>
              <a:pathLst>
                <a:path w="480" h="260">
                  <a:moveTo>
                    <a:pt x="236" y="220"/>
                  </a:moveTo>
                  <a:lnTo>
                    <a:pt x="196" y="236"/>
                  </a:lnTo>
                  <a:lnTo>
                    <a:pt x="152" y="248"/>
                  </a:lnTo>
                  <a:lnTo>
                    <a:pt x="104" y="256"/>
                  </a:lnTo>
                  <a:lnTo>
                    <a:pt x="48" y="260"/>
                  </a:lnTo>
                  <a:lnTo>
                    <a:pt x="0" y="256"/>
                  </a:lnTo>
                  <a:lnTo>
                    <a:pt x="60" y="248"/>
                  </a:lnTo>
                  <a:lnTo>
                    <a:pt x="136" y="232"/>
                  </a:lnTo>
                  <a:lnTo>
                    <a:pt x="232" y="200"/>
                  </a:lnTo>
                  <a:lnTo>
                    <a:pt x="292" y="184"/>
                  </a:lnTo>
                  <a:lnTo>
                    <a:pt x="340" y="160"/>
                  </a:lnTo>
                  <a:lnTo>
                    <a:pt x="376" y="140"/>
                  </a:lnTo>
                  <a:lnTo>
                    <a:pt x="396" y="124"/>
                  </a:lnTo>
                  <a:lnTo>
                    <a:pt x="412" y="100"/>
                  </a:lnTo>
                  <a:lnTo>
                    <a:pt x="420" y="88"/>
                  </a:lnTo>
                  <a:lnTo>
                    <a:pt x="412" y="48"/>
                  </a:lnTo>
                  <a:lnTo>
                    <a:pt x="388" y="20"/>
                  </a:lnTo>
                  <a:lnTo>
                    <a:pt x="360" y="0"/>
                  </a:lnTo>
                  <a:lnTo>
                    <a:pt x="408" y="8"/>
                  </a:lnTo>
                  <a:lnTo>
                    <a:pt x="432" y="20"/>
                  </a:lnTo>
                  <a:lnTo>
                    <a:pt x="456" y="32"/>
                  </a:lnTo>
                  <a:lnTo>
                    <a:pt x="472" y="56"/>
                  </a:lnTo>
                  <a:lnTo>
                    <a:pt x="480" y="88"/>
                  </a:lnTo>
                  <a:lnTo>
                    <a:pt x="468" y="104"/>
                  </a:lnTo>
                  <a:lnTo>
                    <a:pt x="424" y="148"/>
                  </a:lnTo>
                  <a:lnTo>
                    <a:pt x="396" y="172"/>
                  </a:lnTo>
                  <a:lnTo>
                    <a:pt x="352" y="196"/>
                  </a:lnTo>
                  <a:lnTo>
                    <a:pt x="304" y="212"/>
                  </a:lnTo>
                  <a:lnTo>
                    <a:pt x="244" y="220"/>
                  </a:lnTo>
                  <a:lnTo>
                    <a:pt x="244" y="224"/>
                  </a:lnTo>
                  <a:lnTo>
                    <a:pt x="236" y="2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0" name="図形 59"/>
            <p:cNvSpPr>
              <a:spLocks/>
            </p:cNvSpPr>
            <p:nvPr/>
          </p:nvSpPr>
          <p:spPr bwMode="auto">
            <a:xfrm>
              <a:off x="3504" y="152"/>
              <a:ext cx="380" cy="276"/>
            </a:xfrm>
            <a:custGeom>
              <a:avLst/>
              <a:gdLst/>
              <a:ahLst/>
              <a:cxnLst>
                <a:cxn ang="0">
                  <a:pos x="88" y="276"/>
                </a:cxn>
                <a:cxn ang="0">
                  <a:pos x="148" y="264"/>
                </a:cxn>
                <a:cxn ang="0">
                  <a:pos x="200" y="248"/>
                </a:cxn>
                <a:cxn ang="0">
                  <a:pos x="236" y="228"/>
                </a:cxn>
                <a:cxn ang="0">
                  <a:pos x="272" y="204"/>
                </a:cxn>
                <a:cxn ang="0">
                  <a:pos x="308" y="156"/>
                </a:cxn>
                <a:cxn ang="0">
                  <a:pos x="324" y="140"/>
                </a:cxn>
                <a:cxn ang="0">
                  <a:pos x="320" y="100"/>
                </a:cxn>
                <a:cxn ang="0">
                  <a:pos x="300" y="84"/>
                </a:cxn>
                <a:cxn ang="0">
                  <a:pos x="272" y="60"/>
                </a:cxn>
                <a:cxn ang="0">
                  <a:pos x="236" y="52"/>
                </a:cxn>
                <a:cxn ang="0">
                  <a:pos x="192" y="48"/>
                </a:cxn>
                <a:cxn ang="0">
                  <a:pos x="136" y="28"/>
                </a:cxn>
                <a:cxn ang="0">
                  <a:pos x="88" y="24"/>
                </a:cxn>
                <a:cxn ang="0">
                  <a:pos x="28" y="24"/>
                </a:cxn>
                <a:cxn ang="0">
                  <a:pos x="0" y="16"/>
                </a:cxn>
                <a:cxn ang="0">
                  <a:pos x="52" y="4"/>
                </a:cxn>
                <a:cxn ang="0">
                  <a:pos x="96" y="0"/>
                </a:cxn>
                <a:cxn ang="0">
                  <a:pos x="136" y="0"/>
                </a:cxn>
                <a:cxn ang="0">
                  <a:pos x="192" y="4"/>
                </a:cxn>
                <a:cxn ang="0">
                  <a:pos x="248" y="16"/>
                </a:cxn>
                <a:cxn ang="0">
                  <a:pos x="300" y="40"/>
                </a:cxn>
                <a:cxn ang="0">
                  <a:pos x="348" y="76"/>
                </a:cxn>
                <a:cxn ang="0">
                  <a:pos x="368" y="88"/>
                </a:cxn>
                <a:cxn ang="0">
                  <a:pos x="372" y="112"/>
                </a:cxn>
                <a:cxn ang="0">
                  <a:pos x="380" y="140"/>
                </a:cxn>
                <a:cxn ang="0">
                  <a:pos x="368" y="164"/>
                </a:cxn>
                <a:cxn ang="0">
                  <a:pos x="344" y="188"/>
                </a:cxn>
                <a:cxn ang="0">
                  <a:pos x="312" y="204"/>
                </a:cxn>
                <a:cxn ang="0">
                  <a:pos x="272" y="228"/>
                </a:cxn>
                <a:cxn ang="0">
                  <a:pos x="216" y="252"/>
                </a:cxn>
                <a:cxn ang="0">
                  <a:pos x="172" y="272"/>
                </a:cxn>
                <a:cxn ang="0">
                  <a:pos x="144" y="276"/>
                </a:cxn>
                <a:cxn ang="0">
                  <a:pos x="88" y="276"/>
                </a:cxn>
              </a:cxnLst>
              <a:rect l="0" t="0" r="0" b="0"/>
              <a:pathLst>
                <a:path w="380" h="276">
                  <a:moveTo>
                    <a:pt x="88" y="276"/>
                  </a:moveTo>
                  <a:lnTo>
                    <a:pt x="148" y="264"/>
                  </a:lnTo>
                  <a:lnTo>
                    <a:pt x="200" y="248"/>
                  </a:lnTo>
                  <a:lnTo>
                    <a:pt x="236" y="228"/>
                  </a:lnTo>
                  <a:lnTo>
                    <a:pt x="272" y="204"/>
                  </a:lnTo>
                  <a:lnTo>
                    <a:pt x="308" y="156"/>
                  </a:lnTo>
                  <a:lnTo>
                    <a:pt x="324" y="140"/>
                  </a:lnTo>
                  <a:lnTo>
                    <a:pt x="320" y="100"/>
                  </a:lnTo>
                  <a:lnTo>
                    <a:pt x="300" y="84"/>
                  </a:lnTo>
                  <a:lnTo>
                    <a:pt x="272" y="60"/>
                  </a:lnTo>
                  <a:lnTo>
                    <a:pt x="236" y="52"/>
                  </a:lnTo>
                  <a:lnTo>
                    <a:pt x="192" y="48"/>
                  </a:lnTo>
                  <a:lnTo>
                    <a:pt x="136" y="28"/>
                  </a:lnTo>
                  <a:lnTo>
                    <a:pt x="88" y="24"/>
                  </a:lnTo>
                  <a:lnTo>
                    <a:pt x="28" y="24"/>
                  </a:lnTo>
                  <a:lnTo>
                    <a:pt x="0" y="16"/>
                  </a:lnTo>
                  <a:lnTo>
                    <a:pt x="52" y="4"/>
                  </a:lnTo>
                  <a:lnTo>
                    <a:pt x="96" y="0"/>
                  </a:lnTo>
                  <a:lnTo>
                    <a:pt x="136" y="0"/>
                  </a:lnTo>
                  <a:lnTo>
                    <a:pt x="192" y="4"/>
                  </a:lnTo>
                  <a:lnTo>
                    <a:pt x="248" y="16"/>
                  </a:lnTo>
                  <a:lnTo>
                    <a:pt x="300" y="40"/>
                  </a:lnTo>
                  <a:lnTo>
                    <a:pt x="348" y="76"/>
                  </a:lnTo>
                  <a:lnTo>
                    <a:pt x="368" y="88"/>
                  </a:lnTo>
                  <a:lnTo>
                    <a:pt x="372" y="112"/>
                  </a:lnTo>
                  <a:lnTo>
                    <a:pt x="380" y="140"/>
                  </a:lnTo>
                  <a:lnTo>
                    <a:pt x="368" y="164"/>
                  </a:lnTo>
                  <a:lnTo>
                    <a:pt x="344" y="188"/>
                  </a:lnTo>
                  <a:lnTo>
                    <a:pt x="312" y="204"/>
                  </a:lnTo>
                  <a:lnTo>
                    <a:pt x="272" y="228"/>
                  </a:lnTo>
                  <a:lnTo>
                    <a:pt x="216" y="252"/>
                  </a:lnTo>
                  <a:lnTo>
                    <a:pt x="172" y="272"/>
                  </a:lnTo>
                  <a:lnTo>
                    <a:pt x="144" y="276"/>
                  </a:lnTo>
                  <a:lnTo>
                    <a:pt x="88"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1" name="図形 60"/>
            <p:cNvSpPr>
              <a:spLocks/>
            </p:cNvSpPr>
            <p:nvPr/>
          </p:nvSpPr>
          <p:spPr bwMode="auto">
            <a:xfrm>
              <a:off x="3660" y="156"/>
              <a:ext cx="288" cy="280"/>
            </a:xfrm>
            <a:custGeom>
              <a:avLst/>
              <a:gdLst/>
              <a:ahLst/>
              <a:cxnLst>
                <a:cxn ang="0">
                  <a:pos x="60" y="272"/>
                </a:cxn>
                <a:cxn ang="0">
                  <a:pos x="0" y="280"/>
                </a:cxn>
                <a:cxn ang="0">
                  <a:pos x="72" y="248"/>
                </a:cxn>
                <a:cxn ang="0">
                  <a:pos x="116" y="232"/>
                </a:cxn>
                <a:cxn ang="0">
                  <a:pos x="156" y="208"/>
                </a:cxn>
                <a:cxn ang="0">
                  <a:pos x="192" y="184"/>
                </a:cxn>
                <a:cxn ang="0">
                  <a:pos x="216" y="160"/>
                </a:cxn>
                <a:cxn ang="0">
                  <a:pos x="224" y="136"/>
                </a:cxn>
                <a:cxn ang="0">
                  <a:pos x="224" y="108"/>
                </a:cxn>
                <a:cxn ang="0">
                  <a:pos x="216" y="84"/>
                </a:cxn>
                <a:cxn ang="0">
                  <a:pos x="200" y="72"/>
                </a:cxn>
                <a:cxn ang="0">
                  <a:pos x="164" y="44"/>
                </a:cxn>
                <a:cxn ang="0">
                  <a:pos x="128" y="24"/>
                </a:cxn>
                <a:cxn ang="0">
                  <a:pos x="92" y="8"/>
                </a:cxn>
                <a:cxn ang="0">
                  <a:pos x="56" y="0"/>
                </a:cxn>
                <a:cxn ang="0">
                  <a:pos x="92" y="0"/>
                </a:cxn>
                <a:cxn ang="0">
                  <a:pos x="144" y="8"/>
                </a:cxn>
                <a:cxn ang="0">
                  <a:pos x="212" y="32"/>
                </a:cxn>
                <a:cxn ang="0">
                  <a:pos x="240" y="48"/>
                </a:cxn>
                <a:cxn ang="0">
                  <a:pos x="276" y="72"/>
                </a:cxn>
                <a:cxn ang="0">
                  <a:pos x="284" y="84"/>
                </a:cxn>
                <a:cxn ang="0">
                  <a:pos x="288" y="104"/>
                </a:cxn>
                <a:cxn ang="0">
                  <a:pos x="284" y="136"/>
                </a:cxn>
                <a:cxn ang="0">
                  <a:pos x="276" y="152"/>
                </a:cxn>
                <a:cxn ang="0">
                  <a:pos x="260" y="176"/>
                </a:cxn>
                <a:cxn ang="0">
                  <a:pos x="236" y="196"/>
                </a:cxn>
                <a:cxn ang="0">
                  <a:pos x="204" y="208"/>
                </a:cxn>
                <a:cxn ang="0">
                  <a:pos x="152" y="236"/>
                </a:cxn>
                <a:cxn ang="0">
                  <a:pos x="104" y="260"/>
                </a:cxn>
                <a:cxn ang="0">
                  <a:pos x="60" y="272"/>
                </a:cxn>
              </a:cxnLst>
              <a:rect l="0" t="0" r="0" b="0"/>
              <a:pathLst>
                <a:path w="288" h="280">
                  <a:moveTo>
                    <a:pt x="60" y="272"/>
                  </a:moveTo>
                  <a:lnTo>
                    <a:pt x="0" y="280"/>
                  </a:lnTo>
                  <a:lnTo>
                    <a:pt x="72" y="248"/>
                  </a:lnTo>
                  <a:lnTo>
                    <a:pt x="116" y="232"/>
                  </a:lnTo>
                  <a:lnTo>
                    <a:pt x="156" y="208"/>
                  </a:lnTo>
                  <a:lnTo>
                    <a:pt x="192" y="184"/>
                  </a:lnTo>
                  <a:lnTo>
                    <a:pt x="216" y="160"/>
                  </a:lnTo>
                  <a:lnTo>
                    <a:pt x="224" y="136"/>
                  </a:lnTo>
                  <a:lnTo>
                    <a:pt x="224" y="108"/>
                  </a:lnTo>
                  <a:lnTo>
                    <a:pt x="216" y="84"/>
                  </a:lnTo>
                  <a:lnTo>
                    <a:pt x="200" y="72"/>
                  </a:lnTo>
                  <a:lnTo>
                    <a:pt x="164" y="44"/>
                  </a:lnTo>
                  <a:lnTo>
                    <a:pt x="128" y="24"/>
                  </a:lnTo>
                  <a:lnTo>
                    <a:pt x="92" y="8"/>
                  </a:lnTo>
                  <a:lnTo>
                    <a:pt x="56" y="0"/>
                  </a:lnTo>
                  <a:lnTo>
                    <a:pt x="92" y="0"/>
                  </a:lnTo>
                  <a:lnTo>
                    <a:pt x="144" y="8"/>
                  </a:lnTo>
                  <a:lnTo>
                    <a:pt x="212" y="32"/>
                  </a:lnTo>
                  <a:lnTo>
                    <a:pt x="240" y="48"/>
                  </a:lnTo>
                  <a:lnTo>
                    <a:pt x="276" y="72"/>
                  </a:lnTo>
                  <a:lnTo>
                    <a:pt x="284" y="84"/>
                  </a:lnTo>
                  <a:lnTo>
                    <a:pt x="288" y="104"/>
                  </a:lnTo>
                  <a:lnTo>
                    <a:pt x="284" y="136"/>
                  </a:lnTo>
                  <a:lnTo>
                    <a:pt x="276" y="152"/>
                  </a:lnTo>
                  <a:lnTo>
                    <a:pt x="260" y="176"/>
                  </a:lnTo>
                  <a:lnTo>
                    <a:pt x="236" y="196"/>
                  </a:lnTo>
                  <a:lnTo>
                    <a:pt x="204" y="208"/>
                  </a:lnTo>
                  <a:lnTo>
                    <a:pt x="152" y="236"/>
                  </a:lnTo>
                  <a:lnTo>
                    <a:pt x="104" y="260"/>
                  </a:lnTo>
                  <a:lnTo>
                    <a:pt x="6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2" name="図形 61"/>
            <p:cNvSpPr>
              <a:spLocks/>
            </p:cNvSpPr>
            <p:nvPr/>
          </p:nvSpPr>
          <p:spPr bwMode="auto">
            <a:xfrm>
              <a:off x="3740" y="144"/>
              <a:ext cx="296" cy="284"/>
            </a:xfrm>
            <a:custGeom>
              <a:avLst/>
              <a:gdLst/>
              <a:ahLst/>
              <a:cxnLst>
                <a:cxn ang="0">
                  <a:pos x="60" y="280"/>
                </a:cxn>
                <a:cxn ang="0">
                  <a:pos x="0" y="284"/>
                </a:cxn>
                <a:cxn ang="0">
                  <a:pos x="84" y="248"/>
                </a:cxn>
                <a:cxn ang="0">
                  <a:pos x="132" y="224"/>
                </a:cxn>
                <a:cxn ang="0">
                  <a:pos x="160" y="208"/>
                </a:cxn>
                <a:cxn ang="0">
                  <a:pos x="184" y="188"/>
                </a:cxn>
                <a:cxn ang="0">
                  <a:pos x="196" y="172"/>
                </a:cxn>
                <a:cxn ang="0">
                  <a:pos x="208" y="148"/>
                </a:cxn>
                <a:cxn ang="0">
                  <a:pos x="208" y="116"/>
                </a:cxn>
                <a:cxn ang="0">
                  <a:pos x="208" y="96"/>
                </a:cxn>
                <a:cxn ang="0">
                  <a:pos x="196" y="80"/>
                </a:cxn>
                <a:cxn ang="0">
                  <a:pos x="148" y="44"/>
                </a:cxn>
                <a:cxn ang="0">
                  <a:pos x="96" y="20"/>
                </a:cxn>
                <a:cxn ang="0">
                  <a:pos x="40" y="12"/>
                </a:cxn>
                <a:cxn ang="0">
                  <a:pos x="0" y="8"/>
                </a:cxn>
                <a:cxn ang="0">
                  <a:pos x="48" y="0"/>
                </a:cxn>
                <a:cxn ang="0">
                  <a:pos x="112" y="0"/>
                </a:cxn>
                <a:cxn ang="0">
                  <a:pos x="148" y="8"/>
                </a:cxn>
                <a:cxn ang="0">
                  <a:pos x="192" y="20"/>
                </a:cxn>
                <a:cxn ang="0">
                  <a:pos x="228" y="36"/>
                </a:cxn>
                <a:cxn ang="0">
                  <a:pos x="272" y="60"/>
                </a:cxn>
                <a:cxn ang="0">
                  <a:pos x="284" y="72"/>
                </a:cxn>
                <a:cxn ang="0">
                  <a:pos x="296" y="92"/>
                </a:cxn>
                <a:cxn ang="0">
                  <a:pos x="296" y="104"/>
                </a:cxn>
                <a:cxn ang="0">
                  <a:pos x="296" y="128"/>
                </a:cxn>
                <a:cxn ang="0">
                  <a:pos x="284" y="148"/>
                </a:cxn>
                <a:cxn ang="0">
                  <a:pos x="260" y="172"/>
                </a:cxn>
                <a:cxn ang="0">
                  <a:pos x="228" y="196"/>
                </a:cxn>
                <a:cxn ang="0">
                  <a:pos x="168" y="232"/>
                </a:cxn>
                <a:cxn ang="0">
                  <a:pos x="112" y="260"/>
                </a:cxn>
                <a:cxn ang="0">
                  <a:pos x="60" y="280"/>
                </a:cxn>
              </a:cxnLst>
              <a:rect l="0" t="0" r="0" b="0"/>
              <a:pathLst>
                <a:path w="296" h="284">
                  <a:moveTo>
                    <a:pt x="60" y="280"/>
                  </a:moveTo>
                  <a:lnTo>
                    <a:pt x="0" y="284"/>
                  </a:lnTo>
                  <a:lnTo>
                    <a:pt x="84" y="248"/>
                  </a:lnTo>
                  <a:lnTo>
                    <a:pt x="132" y="224"/>
                  </a:lnTo>
                  <a:lnTo>
                    <a:pt x="160" y="208"/>
                  </a:lnTo>
                  <a:lnTo>
                    <a:pt x="184" y="188"/>
                  </a:lnTo>
                  <a:lnTo>
                    <a:pt x="196" y="172"/>
                  </a:lnTo>
                  <a:lnTo>
                    <a:pt x="208" y="148"/>
                  </a:lnTo>
                  <a:lnTo>
                    <a:pt x="208" y="116"/>
                  </a:lnTo>
                  <a:lnTo>
                    <a:pt x="208" y="96"/>
                  </a:lnTo>
                  <a:lnTo>
                    <a:pt x="196" y="80"/>
                  </a:lnTo>
                  <a:lnTo>
                    <a:pt x="148" y="44"/>
                  </a:lnTo>
                  <a:lnTo>
                    <a:pt x="96" y="20"/>
                  </a:lnTo>
                  <a:lnTo>
                    <a:pt x="40" y="12"/>
                  </a:lnTo>
                  <a:lnTo>
                    <a:pt x="0" y="8"/>
                  </a:lnTo>
                  <a:lnTo>
                    <a:pt x="48" y="0"/>
                  </a:lnTo>
                  <a:lnTo>
                    <a:pt x="112" y="0"/>
                  </a:lnTo>
                  <a:lnTo>
                    <a:pt x="148" y="8"/>
                  </a:lnTo>
                  <a:lnTo>
                    <a:pt x="192" y="20"/>
                  </a:lnTo>
                  <a:lnTo>
                    <a:pt x="228" y="36"/>
                  </a:lnTo>
                  <a:lnTo>
                    <a:pt x="272" y="60"/>
                  </a:lnTo>
                  <a:lnTo>
                    <a:pt x="284" y="72"/>
                  </a:lnTo>
                  <a:lnTo>
                    <a:pt x="296" y="92"/>
                  </a:lnTo>
                  <a:lnTo>
                    <a:pt x="296" y="104"/>
                  </a:lnTo>
                  <a:lnTo>
                    <a:pt x="296" y="128"/>
                  </a:lnTo>
                  <a:lnTo>
                    <a:pt x="284" y="148"/>
                  </a:lnTo>
                  <a:lnTo>
                    <a:pt x="260" y="172"/>
                  </a:lnTo>
                  <a:lnTo>
                    <a:pt x="228" y="196"/>
                  </a:lnTo>
                  <a:lnTo>
                    <a:pt x="168" y="232"/>
                  </a:lnTo>
                  <a:lnTo>
                    <a:pt x="112" y="260"/>
                  </a:lnTo>
                  <a:lnTo>
                    <a:pt x="60" y="2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3" name="図形 62"/>
            <p:cNvSpPr>
              <a:spLocks/>
            </p:cNvSpPr>
            <p:nvPr/>
          </p:nvSpPr>
          <p:spPr bwMode="auto">
            <a:xfrm>
              <a:off x="3824" y="140"/>
              <a:ext cx="284" cy="284"/>
            </a:xfrm>
            <a:custGeom>
              <a:avLst/>
              <a:gdLst/>
              <a:ahLst/>
              <a:cxnLst>
                <a:cxn ang="0">
                  <a:pos x="0" y="284"/>
                </a:cxn>
                <a:cxn ang="0">
                  <a:pos x="48" y="260"/>
                </a:cxn>
                <a:cxn ang="0">
                  <a:pos x="96" y="236"/>
                </a:cxn>
                <a:cxn ang="0">
                  <a:pos x="144" y="200"/>
                </a:cxn>
                <a:cxn ang="0">
                  <a:pos x="180" y="176"/>
                </a:cxn>
                <a:cxn ang="0">
                  <a:pos x="200" y="156"/>
                </a:cxn>
                <a:cxn ang="0">
                  <a:pos x="212" y="132"/>
                </a:cxn>
                <a:cxn ang="0">
                  <a:pos x="216" y="108"/>
                </a:cxn>
                <a:cxn ang="0">
                  <a:pos x="212" y="88"/>
                </a:cxn>
                <a:cxn ang="0">
                  <a:pos x="204" y="76"/>
                </a:cxn>
                <a:cxn ang="0">
                  <a:pos x="188" y="60"/>
                </a:cxn>
                <a:cxn ang="0">
                  <a:pos x="144" y="36"/>
                </a:cxn>
                <a:cxn ang="0">
                  <a:pos x="100" y="16"/>
                </a:cxn>
                <a:cxn ang="0">
                  <a:pos x="60" y="4"/>
                </a:cxn>
                <a:cxn ang="0">
                  <a:pos x="16" y="0"/>
                </a:cxn>
                <a:cxn ang="0">
                  <a:pos x="64" y="0"/>
                </a:cxn>
                <a:cxn ang="0">
                  <a:pos x="120" y="4"/>
                </a:cxn>
                <a:cxn ang="0">
                  <a:pos x="180" y="16"/>
                </a:cxn>
                <a:cxn ang="0">
                  <a:pos x="212" y="28"/>
                </a:cxn>
                <a:cxn ang="0">
                  <a:pos x="236" y="48"/>
                </a:cxn>
                <a:cxn ang="0">
                  <a:pos x="260" y="72"/>
                </a:cxn>
                <a:cxn ang="0">
                  <a:pos x="276" y="96"/>
                </a:cxn>
                <a:cxn ang="0">
                  <a:pos x="284" y="120"/>
                </a:cxn>
                <a:cxn ang="0">
                  <a:pos x="284" y="136"/>
                </a:cxn>
                <a:cxn ang="0">
                  <a:pos x="272" y="156"/>
                </a:cxn>
                <a:cxn ang="0">
                  <a:pos x="236" y="192"/>
                </a:cxn>
                <a:cxn ang="0">
                  <a:pos x="168" y="236"/>
                </a:cxn>
                <a:cxn ang="0">
                  <a:pos x="108" y="260"/>
                </a:cxn>
                <a:cxn ang="0">
                  <a:pos x="72" y="276"/>
                </a:cxn>
                <a:cxn ang="0">
                  <a:pos x="0" y="284"/>
                </a:cxn>
              </a:cxnLst>
              <a:rect l="0" t="0" r="0" b="0"/>
              <a:pathLst>
                <a:path w="284" h="284">
                  <a:moveTo>
                    <a:pt x="0" y="284"/>
                  </a:moveTo>
                  <a:lnTo>
                    <a:pt x="48" y="260"/>
                  </a:lnTo>
                  <a:lnTo>
                    <a:pt x="96" y="236"/>
                  </a:lnTo>
                  <a:lnTo>
                    <a:pt x="144" y="200"/>
                  </a:lnTo>
                  <a:lnTo>
                    <a:pt x="180" y="176"/>
                  </a:lnTo>
                  <a:lnTo>
                    <a:pt x="200" y="156"/>
                  </a:lnTo>
                  <a:lnTo>
                    <a:pt x="212" y="132"/>
                  </a:lnTo>
                  <a:lnTo>
                    <a:pt x="216" y="108"/>
                  </a:lnTo>
                  <a:lnTo>
                    <a:pt x="212" y="88"/>
                  </a:lnTo>
                  <a:lnTo>
                    <a:pt x="204" y="76"/>
                  </a:lnTo>
                  <a:lnTo>
                    <a:pt x="188" y="60"/>
                  </a:lnTo>
                  <a:lnTo>
                    <a:pt x="144" y="36"/>
                  </a:lnTo>
                  <a:lnTo>
                    <a:pt x="100" y="16"/>
                  </a:lnTo>
                  <a:lnTo>
                    <a:pt x="60" y="4"/>
                  </a:lnTo>
                  <a:lnTo>
                    <a:pt x="16" y="0"/>
                  </a:lnTo>
                  <a:lnTo>
                    <a:pt x="64" y="0"/>
                  </a:lnTo>
                  <a:lnTo>
                    <a:pt x="120" y="4"/>
                  </a:lnTo>
                  <a:lnTo>
                    <a:pt x="180" y="16"/>
                  </a:lnTo>
                  <a:lnTo>
                    <a:pt x="212" y="28"/>
                  </a:lnTo>
                  <a:lnTo>
                    <a:pt x="236" y="48"/>
                  </a:lnTo>
                  <a:lnTo>
                    <a:pt x="260" y="72"/>
                  </a:lnTo>
                  <a:lnTo>
                    <a:pt x="276" y="96"/>
                  </a:lnTo>
                  <a:lnTo>
                    <a:pt x="284" y="120"/>
                  </a:lnTo>
                  <a:lnTo>
                    <a:pt x="284" y="136"/>
                  </a:lnTo>
                  <a:lnTo>
                    <a:pt x="272" y="156"/>
                  </a:lnTo>
                  <a:lnTo>
                    <a:pt x="236" y="192"/>
                  </a:lnTo>
                  <a:lnTo>
                    <a:pt x="168" y="236"/>
                  </a:lnTo>
                  <a:lnTo>
                    <a:pt x="108" y="260"/>
                  </a:lnTo>
                  <a:lnTo>
                    <a:pt x="72" y="276"/>
                  </a:lnTo>
                  <a:lnTo>
                    <a:pt x="0" y="2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4" name="図形 63"/>
            <p:cNvSpPr>
              <a:spLocks/>
            </p:cNvSpPr>
            <p:nvPr/>
          </p:nvSpPr>
          <p:spPr bwMode="auto">
            <a:xfrm>
              <a:off x="3924" y="140"/>
              <a:ext cx="260" cy="272"/>
            </a:xfrm>
            <a:custGeom>
              <a:avLst/>
              <a:gdLst/>
              <a:ahLst/>
              <a:cxnLst>
                <a:cxn ang="0">
                  <a:pos x="0" y="272"/>
                </a:cxn>
                <a:cxn ang="0">
                  <a:pos x="88" y="224"/>
                </a:cxn>
                <a:cxn ang="0">
                  <a:pos x="140" y="192"/>
                </a:cxn>
                <a:cxn ang="0">
                  <a:pos x="160" y="180"/>
                </a:cxn>
                <a:cxn ang="0">
                  <a:pos x="176" y="164"/>
                </a:cxn>
                <a:cxn ang="0">
                  <a:pos x="184" y="144"/>
                </a:cxn>
                <a:cxn ang="0">
                  <a:pos x="188" y="120"/>
                </a:cxn>
                <a:cxn ang="0">
                  <a:pos x="184" y="96"/>
                </a:cxn>
                <a:cxn ang="0">
                  <a:pos x="164" y="72"/>
                </a:cxn>
                <a:cxn ang="0">
                  <a:pos x="140" y="40"/>
                </a:cxn>
                <a:cxn ang="0">
                  <a:pos x="112" y="24"/>
                </a:cxn>
                <a:cxn ang="0">
                  <a:pos x="80" y="12"/>
                </a:cxn>
                <a:cxn ang="0">
                  <a:pos x="8" y="0"/>
                </a:cxn>
                <a:cxn ang="0">
                  <a:pos x="80" y="0"/>
                </a:cxn>
                <a:cxn ang="0">
                  <a:pos x="128" y="4"/>
                </a:cxn>
                <a:cxn ang="0">
                  <a:pos x="176" y="16"/>
                </a:cxn>
                <a:cxn ang="0">
                  <a:pos x="212" y="36"/>
                </a:cxn>
                <a:cxn ang="0">
                  <a:pos x="244" y="60"/>
                </a:cxn>
                <a:cxn ang="0">
                  <a:pos x="248" y="64"/>
                </a:cxn>
                <a:cxn ang="0">
                  <a:pos x="260" y="88"/>
                </a:cxn>
                <a:cxn ang="0">
                  <a:pos x="260" y="100"/>
                </a:cxn>
                <a:cxn ang="0">
                  <a:pos x="260" y="124"/>
                </a:cxn>
                <a:cxn ang="0">
                  <a:pos x="256" y="144"/>
                </a:cxn>
                <a:cxn ang="0">
                  <a:pos x="236" y="164"/>
                </a:cxn>
                <a:cxn ang="0">
                  <a:pos x="200" y="192"/>
                </a:cxn>
                <a:cxn ang="0">
                  <a:pos x="124" y="228"/>
                </a:cxn>
                <a:cxn ang="0">
                  <a:pos x="56" y="252"/>
                </a:cxn>
                <a:cxn ang="0">
                  <a:pos x="0" y="272"/>
                </a:cxn>
              </a:cxnLst>
              <a:rect l="0" t="0" r="0" b="0"/>
              <a:pathLst>
                <a:path w="260" h="272">
                  <a:moveTo>
                    <a:pt x="0" y="272"/>
                  </a:moveTo>
                  <a:lnTo>
                    <a:pt x="88" y="224"/>
                  </a:lnTo>
                  <a:lnTo>
                    <a:pt x="140" y="192"/>
                  </a:lnTo>
                  <a:lnTo>
                    <a:pt x="160" y="180"/>
                  </a:lnTo>
                  <a:lnTo>
                    <a:pt x="176" y="164"/>
                  </a:lnTo>
                  <a:lnTo>
                    <a:pt x="184" y="144"/>
                  </a:lnTo>
                  <a:lnTo>
                    <a:pt x="188" y="120"/>
                  </a:lnTo>
                  <a:lnTo>
                    <a:pt x="184" y="96"/>
                  </a:lnTo>
                  <a:lnTo>
                    <a:pt x="164" y="72"/>
                  </a:lnTo>
                  <a:lnTo>
                    <a:pt x="140" y="40"/>
                  </a:lnTo>
                  <a:lnTo>
                    <a:pt x="112" y="24"/>
                  </a:lnTo>
                  <a:lnTo>
                    <a:pt x="80" y="12"/>
                  </a:lnTo>
                  <a:lnTo>
                    <a:pt x="8" y="0"/>
                  </a:lnTo>
                  <a:lnTo>
                    <a:pt x="80" y="0"/>
                  </a:lnTo>
                  <a:lnTo>
                    <a:pt x="128" y="4"/>
                  </a:lnTo>
                  <a:lnTo>
                    <a:pt x="176" y="16"/>
                  </a:lnTo>
                  <a:lnTo>
                    <a:pt x="212" y="36"/>
                  </a:lnTo>
                  <a:lnTo>
                    <a:pt x="244" y="60"/>
                  </a:lnTo>
                  <a:lnTo>
                    <a:pt x="248" y="64"/>
                  </a:lnTo>
                  <a:lnTo>
                    <a:pt x="260" y="88"/>
                  </a:lnTo>
                  <a:lnTo>
                    <a:pt x="260" y="100"/>
                  </a:lnTo>
                  <a:lnTo>
                    <a:pt x="260" y="124"/>
                  </a:lnTo>
                  <a:lnTo>
                    <a:pt x="256" y="144"/>
                  </a:lnTo>
                  <a:lnTo>
                    <a:pt x="236" y="164"/>
                  </a:lnTo>
                  <a:lnTo>
                    <a:pt x="200" y="192"/>
                  </a:lnTo>
                  <a:lnTo>
                    <a:pt x="124" y="228"/>
                  </a:lnTo>
                  <a:lnTo>
                    <a:pt x="56" y="252"/>
                  </a:lnTo>
                  <a:lnTo>
                    <a:pt x="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5" name="図形 64"/>
            <p:cNvSpPr>
              <a:spLocks/>
            </p:cNvSpPr>
            <p:nvPr/>
          </p:nvSpPr>
          <p:spPr bwMode="auto">
            <a:xfrm>
              <a:off x="3976" y="332"/>
              <a:ext cx="248" cy="72"/>
            </a:xfrm>
            <a:custGeom>
              <a:avLst/>
              <a:gdLst/>
              <a:ahLst/>
              <a:cxnLst>
                <a:cxn ang="0">
                  <a:pos x="228" y="72"/>
                </a:cxn>
                <a:cxn ang="0">
                  <a:pos x="148" y="60"/>
                </a:cxn>
                <a:cxn ang="0">
                  <a:pos x="88" y="60"/>
                </a:cxn>
                <a:cxn ang="0">
                  <a:pos x="24" y="68"/>
                </a:cxn>
                <a:cxn ang="0">
                  <a:pos x="0" y="72"/>
                </a:cxn>
                <a:cxn ang="0">
                  <a:pos x="96" y="32"/>
                </a:cxn>
                <a:cxn ang="0">
                  <a:pos x="148" y="0"/>
                </a:cxn>
                <a:cxn ang="0">
                  <a:pos x="156" y="0"/>
                </a:cxn>
                <a:cxn ang="0">
                  <a:pos x="192" y="8"/>
                </a:cxn>
                <a:cxn ang="0">
                  <a:pos x="220" y="12"/>
                </a:cxn>
                <a:cxn ang="0">
                  <a:pos x="240" y="32"/>
                </a:cxn>
                <a:cxn ang="0">
                  <a:pos x="248" y="48"/>
                </a:cxn>
                <a:cxn ang="0">
                  <a:pos x="240" y="68"/>
                </a:cxn>
                <a:cxn ang="0">
                  <a:pos x="232" y="72"/>
                </a:cxn>
                <a:cxn ang="0">
                  <a:pos x="228" y="72"/>
                </a:cxn>
              </a:cxnLst>
              <a:rect l="0" t="0" r="0" b="0"/>
              <a:pathLst>
                <a:path w="248" h="72">
                  <a:moveTo>
                    <a:pt x="228" y="72"/>
                  </a:moveTo>
                  <a:lnTo>
                    <a:pt x="148" y="60"/>
                  </a:lnTo>
                  <a:lnTo>
                    <a:pt x="88" y="60"/>
                  </a:lnTo>
                  <a:lnTo>
                    <a:pt x="24" y="68"/>
                  </a:lnTo>
                  <a:lnTo>
                    <a:pt x="0" y="72"/>
                  </a:lnTo>
                  <a:lnTo>
                    <a:pt x="96" y="32"/>
                  </a:lnTo>
                  <a:lnTo>
                    <a:pt x="148" y="0"/>
                  </a:lnTo>
                  <a:lnTo>
                    <a:pt x="156" y="0"/>
                  </a:lnTo>
                  <a:lnTo>
                    <a:pt x="192" y="8"/>
                  </a:lnTo>
                  <a:lnTo>
                    <a:pt x="220" y="12"/>
                  </a:lnTo>
                  <a:lnTo>
                    <a:pt x="240" y="32"/>
                  </a:lnTo>
                  <a:lnTo>
                    <a:pt x="248" y="48"/>
                  </a:lnTo>
                  <a:lnTo>
                    <a:pt x="240" y="68"/>
                  </a:lnTo>
                  <a:lnTo>
                    <a:pt x="232" y="72"/>
                  </a:lnTo>
                  <a:lnTo>
                    <a:pt x="228"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6" name="図形 65"/>
            <p:cNvSpPr>
              <a:spLocks/>
            </p:cNvSpPr>
            <p:nvPr/>
          </p:nvSpPr>
          <p:spPr bwMode="auto">
            <a:xfrm>
              <a:off x="4136" y="328"/>
              <a:ext cx="152" cy="88"/>
            </a:xfrm>
            <a:custGeom>
              <a:avLst/>
              <a:gdLst/>
              <a:ahLst/>
              <a:cxnLst>
                <a:cxn ang="0">
                  <a:pos x="72" y="84"/>
                </a:cxn>
                <a:cxn ang="0">
                  <a:pos x="88" y="64"/>
                </a:cxn>
                <a:cxn ang="0">
                  <a:pos x="92" y="52"/>
                </a:cxn>
                <a:cxn ang="0">
                  <a:pos x="92" y="40"/>
                </a:cxn>
                <a:cxn ang="0">
                  <a:pos x="88" y="28"/>
                </a:cxn>
                <a:cxn ang="0">
                  <a:pos x="68" y="16"/>
                </a:cxn>
                <a:cxn ang="0">
                  <a:pos x="44" y="12"/>
                </a:cxn>
                <a:cxn ang="0">
                  <a:pos x="0" y="0"/>
                </a:cxn>
                <a:cxn ang="0">
                  <a:pos x="68" y="4"/>
                </a:cxn>
                <a:cxn ang="0">
                  <a:pos x="116" y="12"/>
                </a:cxn>
                <a:cxn ang="0">
                  <a:pos x="140" y="24"/>
                </a:cxn>
                <a:cxn ang="0">
                  <a:pos x="152" y="36"/>
                </a:cxn>
                <a:cxn ang="0">
                  <a:pos x="152" y="48"/>
                </a:cxn>
                <a:cxn ang="0">
                  <a:pos x="148" y="72"/>
                </a:cxn>
                <a:cxn ang="0">
                  <a:pos x="128" y="84"/>
                </a:cxn>
                <a:cxn ang="0">
                  <a:pos x="104" y="88"/>
                </a:cxn>
                <a:cxn ang="0">
                  <a:pos x="72" y="84"/>
                </a:cxn>
              </a:cxnLst>
              <a:rect l="0" t="0" r="0" b="0"/>
              <a:pathLst>
                <a:path w="152" h="88">
                  <a:moveTo>
                    <a:pt x="72" y="84"/>
                  </a:moveTo>
                  <a:lnTo>
                    <a:pt x="88" y="64"/>
                  </a:lnTo>
                  <a:lnTo>
                    <a:pt x="92" y="52"/>
                  </a:lnTo>
                  <a:lnTo>
                    <a:pt x="92" y="40"/>
                  </a:lnTo>
                  <a:lnTo>
                    <a:pt x="88" y="28"/>
                  </a:lnTo>
                  <a:lnTo>
                    <a:pt x="68" y="16"/>
                  </a:lnTo>
                  <a:lnTo>
                    <a:pt x="44" y="12"/>
                  </a:lnTo>
                  <a:lnTo>
                    <a:pt x="0" y="0"/>
                  </a:lnTo>
                  <a:lnTo>
                    <a:pt x="68" y="4"/>
                  </a:lnTo>
                  <a:lnTo>
                    <a:pt x="116" y="12"/>
                  </a:lnTo>
                  <a:lnTo>
                    <a:pt x="140" y="24"/>
                  </a:lnTo>
                  <a:lnTo>
                    <a:pt x="152" y="36"/>
                  </a:lnTo>
                  <a:lnTo>
                    <a:pt x="152" y="48"/>
                  </a:lnTo>
                  <a:lnTo>
                    <a:pt x="148" y="72"/>
                  </a:lnTo>
                  <a:lnTo>
                    <a:pt x="128" y="84"/>
                  </a:lnTo>
                  <a:lnTo>
                    <a:pt x="104" y="88"/>
                  </a:lnTo>
                  <a:lnTo>
                    <a:pt x="72"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7" name="図形 66"/>
            <p:cNvSpPr>
              <a:spLocks/>
            </p:cNvSpPr>
            <p:nvPr/>
          </p:nvSpPr>
          <p:spPr bwMode="auto">
            <a:xfrm>
              <a:off x="4144" y="320"/>
              <a:ext cx="216" cy="108"/>
            </a:xfrm>
            <a:custGeom>
              <a:avLst/>
              <a:gdLst/>
              <a:ahLst/>
              <a:cxnLst>
                <a:cxn ang="0">
                  <a:pos x="128" y="108"/>
                </a:cxn>
                <a:cxn ang="0">
                  <a:pos x="104" y="104"/>
                </a:cxn>
                <a:cxn ang="0">
                  <a:pos x="128" y="96"/>
                </a:cxn>
                <a:cxn ang="0">
                  <a:pos x="144" y="80"/>
                </a:cxn>
                <a:cxn ang="0">
                  <a:pos x="152" y="68"/>
                </a:cxn>
                <a:cxn ang="0">
                  <a:pos x="152" y="56"/>
                </a:cxn>
                <a:cxn ang="0">
                  <a:pos x="152" y="44"/>
                </a:cxn>
                <a:cxn ang="0">
                  <a:pos x="132" y="32"/>
                </a:cxn>
                <a:cxn ang="0">
                  <a:pos x="116" y="20"/>
                </a:cxn>
                <a:cxn ang="0">
                  <a:pos x="72" y="8"/>
                </a:cxn>
                <a:cxn ang="0">
                  <a:pos x="28" y="8"/>
                </a:cxn>
                <a:cxn ang="0">
                  <a:pos x="0" y="8"/>
                </a:cxn>
                <a:cxn ang="0">
                  <a:pos x="4" y="0"/>
                </a:cxn>
                <a:cxn ang="0">
                  <a:pos x="36" y="0"/>
                </a:cxn>
                <a:cxn ang="0">
                  <a:pos x="104" y="0"/>
                </a:cxn>
                <a:cxn ang="0">
                  <a:pos x="140" y="8"/>
                </a:cxn>
                <a:cxn ang="0">
                  <a:pos x="168" y="12"/>
                </a:cxn>
                <a:cxn ang="0">
                  <a:pos x="200" y="24"/>
                </a:cxn>
                <a:cxn ang="0">
                  <a:pos x="212" y="44"/>
                </a:cxn>
                <a:cxn ang="0">
                  <a:pos x="216" y="56"/>
                </a:cxn>
                <a:cxn ang="0">
                  <a:pos x="216" y="68"/>
                </a:cxn>
                <a:cxn ang="0">
                  <a:pos x="212" y="80"/>
                </a:cxn>
                <a:cxn ang="0">
                  <a:pos x="200" y="92"/>
                </a:cxn>
                <a:cxn ang="0">
                  <a:pos x="180" y="104"/>
                </a:cxn>
                <a:cxn ang="0">
                  <a:pos x="128" y="108"/>
                </a:cxn>
              </a:cxnLst>
              <a:rect l="0" t="0" r="0" b="0"/>
              <a:pathLst>
                <a:path w="216" h="108">
                  <a:moveTo>
                    <a:pt x="128" y="108"/>
                  </a:moveTo>
                  <a:lnTo>
                    <a:pt x="104" y="104"/>
                  </a:lnTo>
                  <a:lnTo>
                    <a:pt x="128" y="96"/>
                  </a:lnTo>
                  <a:lnTo>
                    <a:pt x="144" y="80"/>
                  </a:lnTo>
                  <a:lnTo>
                    <a:pt x="152" y="68"/>
                  </a:lnTo>
                  <a:lnTo>
                    <a:pt x="152" y="56"/>
                  </a:lnTo>
                  <a:lnTo>
                    <a:pt x="152" y="44"/>
                  </a:lnTo>
                  <a:lnTo>
                    <a:pt x="132" y="32"/>
                  </a:lnTo>
                  <a:lnTo>
                    <a:pt x="116" y="20"/>
                  </a:lnTo>
                  <a:lnTo>
                    <a:pt x="72" y="8"/>
                  </a:lnTo>
                  <a:lnTo>
                    <a:pt x="28" y="8"/>
                  </a:lnTo>
                  <a:lnTo>
                    <a:pt x="0" y="8"/>
                  </a:lnTo>
                  <a:lnTo>
                    <a:pt x="4" y="0"/>
                  </a:lnTo>
                  <a:lnTo>
                    <a:pt x="36" y="0"/>
                  </a:lnTo>
                  <a:lnTo>
                    <a:pt x="104" y="0"/>
                  </a:lnTo>
                  <a:lnTo>
                    <a:pt x="140" y="8"/>
                  </a:lnTo>
                  <a:lnTo>
                    <a:pt x="168" y="12"/>
                  </a:lnTo>
                  <a:lnTo>
                    <a:pt x="200" y="24"/>
                  </a:lnTo>
                  <a:lnTo>
                    <a:pt x="212" y="44"/>
                  </a:lnTo>
                  <a:lnTo>
                    <a:pt x="216" y="56"/>
                  </a:lnTo>
                  <a:lnTo>
                    <a:pt x="216" y="68"/>
                  </a:lnTo>
                  <a:lnTo>
                    <a:pt x="212" y="80"/>
                  </a:lnTo>
                  <a:lnTo>
                    <a:pt x="200" y="92"/>
                  </a:lnTo>
                  <a:lnTo>
                    <a:pt x="180" y="104"/>
                  </a:lnTo>
                  <a:lnTo>
                    <a:pt x="128" y="10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8" name="図形 67"/>
            <p:cNvSpPr>
              <a:spLocks/>
            </p:cNvSpPr>
            <p:nvPr/>
          </p:nvSpPr>
          <p:spPr bwMode="auto">
            <a:xfrm>
              <a:off x="4156" y="296"/>
              <a:ext cx="296" cy="156"/>
            </a:xfrm>
            <a:custGeom>
              <a:avLst/>
              <a:gdLst/>
              <a:ahLst/>
              <a:cxnLst>
                <a:cxn ang="0">
                  <a:pos x="128" y="140"/>
                </a:cxn>
                <a:cxn ang="0">
                  <a:pos x="176" y="128"/>
                </a:cxn>
                <a:cxn ang="0">
                  <a:pos x="188" y="120"/>
                </a:cxn>
                <a:cxn ang="0">
                  <a:pos x="200" y="108"/>
                </a:cxn>
                <a:cxn ang="0">
                  <a:pos x="204" y="92"/>
                </a:cxn>
                <a:cxn ang="0">
                  <a:pos x="212" y="80"/>
                </a:cxn>
                <a:cxn ang="0">
                  <a:pos x="204" y="68"/>
                </a:cxn>
                <a:cxn ang="0">
                  <a:pos x="192" y="48"/>
                </a:cxn>
                <a:cxn ang="0">
                  <a:pos x="168" y="36"/>
                </a:cxn>
                <a:cxn ang="0">
                  <a:pos x="108" y="20"/>
                </a:cxn>
                <a:cxn ang="0">
                  <a:pos x="40" y="20"/>
                </a:cxn>
                <a:cxn ang="0">
                  <a:pos x="0" y="20"/>
                </a:cxn>
                <a:cxn ang="0">
                  <a:pos x="16" y="0"/>
                </a:cxn>
                <a:cxn ang="0">
                  <a:pos x="16" y="8"/>
                </a:cxn>
                <a:cxn ang="0">
                  <a:pos x="48" y="0"/>
                </a:cxn>
                <a:cxn ang="0">
                  <a:pos x="92" y="0"/>
                </a:cxn>
                <a:cxn ang="0">
                  <a:pos x="152" y="8"/>
                </a:cxn>
                <a:cxn ang="0">
                  <a:pos x="192" y="12"/>
                </a:cxn>
                <a:cxn ang="0">
                  <a:pos x="228" y="24"/>
                </a:cxn>
                <a:cxn ang="0">
                  <a:pos x="252" y="36"/>
                </a:cxn>
                <a:cxn ang="0">
                  <a:pos x="272" y="48"/>
                </a:cxn>
                <a:cxn ang="0">
                  <a:pos x="288" y="68"/>
                </a:cxn>
                <a:cxn ang="0">
                  <a:pos x="296" y="80"/>
                </a:cxn>
                <a:cxn ang="0">
                  <a:pos x="284" y="96"/>
                </a:cxn>
                <a:cxn ang="0">
                  <a:pos x="272" y="116"/>
                </a:cxn>
                <a:cxn ang="0">
                  <a:pos x="228" y="140"/>
                </a:cxn>
                <a:cxn ang="0">
                  <a:pos x="192" y="152"/>
                </a:cxn>
                <a:cxn ang="0">
                  <a:pos x="168" y="156"/>
                </a:cxn>
                <a:cxn ang="0">
                  <a:pos x="128" y="140"/>
                </a:cxn>
              </a:cxnLst>
              <a:rect l="0" t="0" r="0" b="0"/>
              <a:pathLst>
                <a:path w="296" h="156">
                  <a:moveTo>
                    <a:pt x="128" y="140"/>
                  </a:moveTo>
                  <a:lnTo>
                    <a:pt x="176" y="128"/>
                  </a:lnTo>
                  <a:lnTo>
                    <a:pt x="188" y="120"/>
                  </a:lnTo>
                  <a:lnTo>
                    <a:pt x="200" y="108"/>
                  </a:lnTo>
                  <a:lnTo>
                    <a:pt x="204" y="92"/>
                  </a:lnTo>
                  <a:lnTo>
                    <a:pt x="212" y="80"/>
                  </a:lnTo>
                  <a:lnTo>
                    <a:pt x="204" y="68"/>
                  </a:lnTo>
                  <a:lnTo>
                    <a:pt x="192" y="48"/>
                  </a:lnTo>
                  <a:lnTo>
                    <a:pt x="168" y="36"/>
                  </a:lnTo>
                  <a:lnTo>
                    <a:pt x="108" y="20"/>
                  </a:lnTo>
                  <a:lnTo>
                    <a:pt x="40" y="20"/>
                  </a:lnTo>
                  <a:lnTo>
                    <a:pt x="0" y="20"/>
                  </a:lnTo>
                  <a:lnTo>
                    <a:pt x="16" y="0"/>
                  </a:lnTo>
                  <a:lnTo>
                    <a:pt x="16" y="8"/>
                  </a:lnTo>
                  <a:lnTo>
                    <a:pt x="48" y="0"/>
                  </a:lnTo>
                  <a:lnTo>
                    <a:pt x="92" y="0"/>
                  </a:lnTo>
                  <a:lnTo>
                    <a:pt x="152" y="8"/>
                  </a:lnTo>
                  <a:lnTo>
                    <a:pt x="192" y="12"/>
                  </a:lnTo>
                  <a:lnTo>
                    <a:pt x="228" y="24"/>
                  </a:lnTo>
                  <a:lnTo>
                    <a:pt x="252" y="36"/>
                  </a:lnTo>
                  <a:lnTo>
                    <a:pt x="272" y="48"/>
                  </a:lnTo>
                  <a:lnTo>
                    <a:pt x="288" y="68"/>
                  </a:lnTo>
                  <a:lnTo>
                    <a:pt x="296" y="80"/>
                  </a:lnTo>
                  <a:lnTo>
                    <a:pt x="284" y="96"/>
                  </a:lnTo>
                  <a:lnTo>
                    <a:pt x="272" y="116"/>
                  </a:lnTo>
                  <a:lnTo>
                    <a:pt x="228" y="140"/>
                  </a:lnTo>
                  <a:lnTo>
                    <a:pt x="192" y="152"/>
                  </a:lnTo>
                  <a:lnTo>
                    <a:pt x="168" y="156"/>
                  </a:lnTo>
                  <a:lnTo>
                    <a:pt x="128" y="1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9" name="図形 68"/>
            <p:cNvSpPr>
              <a:spLocks/>
            </p:cNvSpPr>
            <p:nvPr/>
          </p:nvSpPr>
          <p:spPr bwMode="auto">
            <a:xfrm>
              <a:off x="4172" y="272"/>
              <a:ext cx="328" cy="204"/>
            </a:xfrm>
            <a:custGeom>
              <a:avLst/>
              <a:gdLst/>
              <a:ahLst/>
              <a:cxnLst>
                <a:cxn ang="0">
                  <a:pos x="160" y="180"/>
                </a:cxn>
                <a:cxn ang="0">
                  <a:pos x="188" y="176"/>
                </a:cxn>
                <a:cxn ang="0">
                  <a:pos x="224" y="164"/>
                </a:cxn>
                <a:cxn ang="0">
                  <a:pos x="260" y="140"/>
                </a:cxn>
                <a:cxn ang="0">
                  <a:pos x="272" y="120"/>
                </a:cxn>
                <a:cxn ang="0">
                  <a:pos x="284" y="104"/>
                </a:cxn>
                <a:cxn ang="0">
                  <a:pos x="280" y="92"/>
                </a:cxn>
                <a:cxn ang="0">
                  <a:pos x="260" y="68"/>
                </a:cxn>
                <a:cxn ang="0">
                  <a:pos x="244" y="56"/>
                </a:cxn>
                <a:cxn ang="0">
                  <a:pos x="220" y="44"/>
                </a:cxn>
                <a:cxn ang="0">
                  <a:pos x="184" y="32"/>
                </a:cxn>
                <a:cxn ang="0">
                  <a:pos x="136" y="24"/>
                </a:cxn>
                <a:cxn ang="0">
                  <a:pos x="80" y="24"/>
                </a:cxn>
                <a:cxn ang="0">
                  <a:pos x="36" y="20"/>
                </a:cxn>
                <a:cxn ang="0">
                  <a:pos x="0" y="24"/>
                </a:cxn>
                <a:cxn ang="0">
                  <a:pos x="12" y="0"/>
                </a:cxn>
                <a:cxn ang="0">
                  <a:pos x="56" y="0"/>
                </a:cxn>
                <a:cxn ang="0">
                  <a:pos x="104" y="0"/>
                </a:cxn>
                <a:cxn ang="0">
                  <a:pos x="116" y="0"/>
                </a:cxn>
                <a:cxn ang="0">
                  <a:pos x="164" y="12"/>
                </a:cxn>
                <a:cxn ang="0">
                  <a:pos x="164" y="4"/>
                </a:cxn>
                <a:cxn ang="0">
                  <a:pos x="152" y="4"/>
                </a:cxn>
                <a:cxn ang="0">
                  <a:pos x="188" y="12"/>
                </a:cxn>
                <a:cxn ang="0">
                  <a:pos x="232" y="24"/>
                </a:cxn>
                <a:cxn ang="0">
                  <a:pos x="272" y="36"/>
                </a:cxn>
                <a:cxn ang="0">
                  <a:pos x="316" y="68"/>
                </a:cxn>
                <a:cxn ang="0">
                  <a:pos x="328" y="80"/>
                </a:cxn>
                <a:cxn ang="0">
                  <a:pos x="328" y="96"/>
                </a:cxn>
                <a:cxn ang="0">
                  <a:pos x="328" y="120"/>
                </a:cxn>
                <a:cxn ang="0">
                  <a:pos x="324" y="132"/>
                </a:cxn>
                <a:cxn ang="0">
                  <a:pos x="316" y="144"/>
                </a:cxn>
                <a:cxn ang="0">
                  <a:pos x="280" y="168"/>
                </a:cxn>
                <a:cxn ang="0">
                  <a:pos x="176" y="204"/>
                </a:cxn>
                <a:cxn ang="0">
                  <a:pos x="160" y="180"/>
                </a:cxn>
              </a:cxnLst>
              <a:rect l="0" t="0" r="0" b="0"/>
              <a:pathLst>
                <a:path w="328" h="204">
                  <a:moveTo>
                    <a:pt x="160" y="180"/>
                  </a:moveTo>
                  <a:lnTo>
                    <a:pt x="188" y="176"/>
                  </a:lnTo>
                  <a:lnTo>
                    <a:pt x="224" y="164"/>
                  </a:lnTo>
                  <a:lnTo>
                    <a:pt x="260" y="140"/>
                  </a:lnTo>
                  <a:lnTo>
                    <a:pt x="272" y="120"/>
                  </a:lnTo>
                  <a:lnTo>
                    <a:pt x="284" y="104"/>
                  </a:lnTo>
                  <a:lnTo>
                    <a:pt x="280" y="92"/>
                  </a:lnTo>
                  <a:lnTo>
                    <a:pt x="260" y="68"/>
                  </a:lnTo>
                  <a:lnTo>
                    <a:pt x="244" y="56"/>
                  </a:lnTo>
                  <a:lnTo>
                    <a:pt x="220" y="44"/>
                  </a:lnTo>
                  <a:lnTo>
                    <a:pt x="184" y="32"/>
                  </a:lnTo>
                  <a:lnTo>
                    <a:pt x="136" y="24"/>
                  </a:lnTo>
                  <a:lnTo>
                    <a:pt x="80" y="24"/>
                  </a:lnTo>
                  <a:lnTo>
                    <a:pt x="36" y="20"/>
                  </a:lnTo>
                  <a:lnTo>
                    <a:pt x="0" y="24"/>
                  </a:lnTo>
                  <a:lnTo>
                    <a:pt x="12" y="0"/>
                  </a:lnTo>
                  <a:lnTo>
                    <a:pt x="56" y="0"/>
                  </a:lnTo>
                  <a:lnTo>
                    <a:pt x="104" y="0"/>
                  </a:lnTo>
                  <a:lnTo>
                    <a:pt x="116" y="0"/>
                  </a:lnTo>
                  <a:lnTo>
                    <a:pt x="164" y="12"/>
                  </a:lnTo>
                  <a:lnTo>
                    <a:pt x="164" y="4"/>
                  </a:lnTo>
                  <a:lnTo>
                    <a:pt x="152" y="4"/>
                  </a:lnTo>
                  <a:lnTo>
                    <a:pt x="188" y="12"/>
                  </a:lnTo>
                  <a:lnTo>
                    <a:pt x="232" y="24"/>
                  </a:lnTo>
                  <a:lnTo>
                    <a:pt x="272" y="36"/>
                  </a:lnTo>
                  <a:lnTo>
                    <a:pt x="316" y="68"/>
                  </a:lnTo>
                  <a:lnTo>
                    <a:pt x="328" y="80"/>
                  </a:lnTo>
                  <a:lnTo>
                    <a:pt x="328" y="96"/>
                  </a:lnTo>
                  <a:lnTo>
                    <a:pt x="328" y="120"/>
                  </a:lnTo>
                  <a:lnTo>
                    <a:pt x="324" y="132"/>
                  </a:lnTo>
                  <a:lnTo>
                    <a:pt x="316" y="144"/>
                  </a:lnTo>
                  <a:lnTo>
                    <a:pt x="280" y="168"/>
                  </a:lnTo>
                  <a:lnTo>
                    <a:pt x="176" y="204"/>
                  </a:lnTo>
                  <a:lnTo>
                    <a:pt x="160"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0" name="図形 69"/>
            <p:cNvSpPr>
              <a:spLocks/>
            </p:cNvSpPr>
            <p:nvPr/>
          </p:nvSpPr>
          <p:spPr bwMode="auto">
            <a:xfrm>
              <a:off x="4344" y="284"/>
              <a:ext cx="320" cy="224"/>
            </a:xfrm>
            <a:custGeom>
              <a:avLst/>
              <a:gdLst/>
              <a:ahLst/>
              <a:cxnLst>
                <a:cxn ang="0">
                  <a:pos x="4" y="216"/>
                </a:cxn>
                <a:cxn ang="0">
                  <a:pos x="84" y="204"/>
                </a:cxn>
                <a:cxn ang="0">
                  <a:pos x="144" y="188"/>
                </a:cxn>
                <a:cxn ang="0">
                  <a:pos x="212" y="164"/>
                </a:cxn>
                <a:cxn ang="0">
                  <a:pos x="240" y="144"/>
                </a:cxn>
                <a:cxn ang="0">
                  <a:pos x="260" y="116"/>
                </a:cxn>
                <a:cxn ang="0">
                  <a:pos x="260" y="96"/>
                </a:cxn>
                <a:cxn ang="0">
                  <a:pos x="260" y="80"/>
                </a:cxn>
                <a:cxn ang="0">
                  <a:pos x="248" y="68"/>
                </a:cxn>
                <a:cxn ang="0">
                  <a:pos x="224" y="44"/>
                </a:cxn>
                <a:cxn ang="0">
                  <a:pos x="192" y="24"/>
                </a:cxn>
                <a:cxn ang="0">
                  <a:pos x="156" y="12"/>
                </a:cxn>
                <a:cxn ang="0">
                  <a:pos x="128" y="8"/>
                </a:cxn>
                <a:cxn ang="0">
                  <a:pos x="164" y="0"/>
                </a:cxn>
                <a:cxn ang="0">
                  <a:pos x="212" y="8"/>
                </a:cxn>
                <a:cxn ang="0">
                  <a:pos x="260" y="20"/>
                </a:cxn>
                <a:cxn ang="0">
                  <a:pos x="284" y="32"/>
                </a:cxn>
                <a:cxn ang="0">
                  <a:pos x="300" y="48"/>
                </a:cxn>
                <a:cxn ang="0">
                  <a:pos x="312" y="60"/>
                </a:cxn>
                <a:cxn ang="0">
                  <a:pos x="320" y="72"/>
                </a:cxn>
                <a:cxn ang="0">
                  <a:pos x="320" y="96"/>
                </a:cxn>
                <a:cxn ang="0">
                  <a:pos x="312" y="116"/>
                </a:cxn>
                <a:cxn ang="0">
                  <a:pos x="296" y="132"/>
                </a:cxn>
                <a:cxn ang="0">
                  <a:pos x="272" y="152"/>
                </a:cxn>
                <a:cxn ang="0">
                  <a:pos x="240" y="168"/>
                </a:cxn>
                <a:cxn ang="0">
                  <a:pos x="228" y="176"/>
                </a:cxn>
                <a:cxn ang="0">
                  <a:pos x="180" y="192"/>
                </a:cxn>
                <a:cxn ang="0">
                  <a:pos x="100" y="212"/>
                </a:cxn>
                <a:cxn ang="0">
                  <a:pos x="0" y="224"/>
                </a:cxn>
                <a:cxn ang="0">
                  <a:pos x="4" y="216"/>
                </a:cxn>
              </a:cxnLst>
              <a:rect l="0" t="0" r="0" b="0"/>
              <a:pathLst>
                <a:path w="320" h="224">
                  <a:moveTo>
                    <a:pt x="4" y="216"/>
                  </a:moveTo>
                  <a:lnTo>
                    <a:pt x="84" y="204"/>
                  </a:lnTo>
                  <a:lnTo>
                    <a:pt x="144" y="188"/>
                  </a:lnTo>
                  <a:lnTo>
                    <a:pt x="212" y="164"/>
                  </a:lnTo>
                  <a:lnTo>
                    <a:pt x="240" y="144"/>
                  </a:lnTo>
                  <a:lnTo>
                    <a:pt x="260" y="116"/>
                  </a:lnTo>
                  <a:lnTo>
                    <a:pt x="260" y="96"/>
                  </a:lnTo>
                  <a:lnTo>
                    <a:pt x="260" y="80"/>
                  </a:lnTo>
                  <a:lnTo>
                    <a:pt x="248" y="68"/>
                  </a:lnTo>
                  <a:lnTo>
                    <a:pt x="224" y="44"/>
                  </a:lnTo>
                  <a:lnTo>
                    <a:pt x="192" y="24"/>
                  </a:lnTo>
                  <a:lnTo>
                    <a:pt x="156" y="12"/>
                  </a:lnTo>
                  <a:lnTo>
                    <a:pt x="128" y="8"/>
                  </a:lnTo>
                  <a:lnTo>
                    <a:pt x="164" y="0"/>
                  </a:lnTo>
                  <a:lnTo>
                    <a:pt x="212" y="8"/>
                  </a:lnTo>
                  <a:lnTo>
                    <a:pt x="260" y="20"/>
                  </a:lnTo>
                  <a:lnTo>
                    <a:pt x="284" y="32"/>
                  </a:lnTo>
                  <a:lnTo>
                    <a:pt x="300" y="48"/>
                  </a:lnTo>
                  <a:lnTo>
                    <a:pt x="312" y="60"/>
                  </a:lnTo>
                  <a:lnTo>
                    <a:pt x="320" y="72"/>
                  </a:lnTo>
                  <a:lnTo>
                    <a:pt x="320" y="96"/>
                  </a:lnTo>
                  <a:lnTo>
                    <a:pt x="312" y="116"/>
                  </a:lnTo>
                  <a:lnTo>
                    <a:pt x="296" y="132"/>
                  </a:lnTo>
                  <a:lnTo>
                    <a:pt x="272" y="152"/>
                  </a:lnTo>
                  <a:lnTo>
                    <a:pt x="240" y="168"/>
                  </a:lnTo>
                  <a:lnTo>
                    <a:pt x="228" y="176"/>
                  </a:lnTo>
                  <a:lnTo>
                    <a:pt x="180" y="192"/>
                  </a:lnTo>
                  <a:lnTo>
                    <a:pt x="100" y="212"/>
                  </a:lnTo>
                  <a:lnTo>
                    <a:pt x="0" y="224"/>
                  </a:lnTo>
                  <a:lnTo>
                    <a:pt x="4" y="2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1" name="図形 70"/>
            <p:cNvSpPr>
              <a:spLocks/>
            </p:cNvSpPr>
            <p:nvPr/>
          </p:nvSpPr>
          <p:spPr bwMode="auto">
            <a:xfrm>
              <a:off x="4288" y="296"/>
              <a:ext cx="528" cy="260"/>
            </a:xfrm>
            <a:custGeom>
              <a:avLst/>
              <a:gdLst/>
              <a:ahLst/>
              <a:cxnLst>
                <a:cxn ang="0">
                  <a:pos x="36" y="224"/>
                </a:cxn>
                <a:cxn ang="0">
                  <a:pos x="56" y="212"/>
                </a:cxn>
                <a:cxn ang="0">
                  <a:pos x="156" y="204"/>
                </a:cxn>
                <a:cxn ang="0">
                  <a:pos x="236" y="188"/>
                </a:cxn>
                <a:cxn ang="0">
                  <a:pos x="284" y="168"/>
                </a:cxn>
                <a:cxn ang="0">
                  <a:pos x="304" y="156"/>
                </a:cxn>
                <a:cxn ang="0">
                  <a:pos x="332" y="140"/>
                </a:cxn>
                <a:cxn ang="0">
                  <a:pos x="356" y="120"/>
                </a:cxn>
                <a:cxn ang="0">
                  <a:pos x="376" y="104"/>
                </a:cxn>
                <a:cxn ang="0">
                  <a:pos x="380" y="84"/>
                </a:cxn>
                <a:cxn ang="0">
                  <a:pos x="376" y="60"/>
                </a:cxn>
                <a:cxn ang="0">
                  <a:pos x="368" y="48"/>
                </a:cxn>
                <a:cxn ang="0">
                  <a:pos x="356" y="32"/>
                </a:cxn>
                <a:cxn ang="0">
                  <a:pos x="340" y="12"/>
                </a:cxn>
                <a:cxn ang="0">
                  <a:pos x="308" y="0"/>
                </a:cxn>
                <a:cxn ang="0">
                  <a:pos x="352" y="0"/>
                </a:cxn>
                <a:cxn ang="0">
                  <a:pos x="388" y="8"/>
                </a:cxn>
                <a:cxn ang="0">
                  <a:pos x="436" y="12"/>
                </a:cxn>
                <a:cxn ang="0">
                  <a:pos x="472" y="24"/>
                </a:cxn>
                <a:cxn ang="0">
                  <a:pos x="504" y="44"/>
                </a:cxn>
                <a:cxn ang="0">
                  <a:pos x="520" y="56"/>
                </a:cxn>
                <a:cxn ang="0">
                  <a:pos x="528" y="72"/>
                </a:cxn>
                <a:cxn ang="0">
                  <a:pos x="520" y="96"/>
                </a:cxn>
                <a:cxn ang="0">
                  <a:pos x="508" y="116"/>
                </a:cxn>
                <a:cxn ang="0">
                  <a:pos x="492" y="132"/>
                </a:cxn>
                <a:cxn ang="0">
                  <a:pos x="460" y="152"/>
                </a:cxn>
                <a:cxn ang="0">
                  <a:pos x="416" y="168"/>
                </a:cxn>
                <a:cxn ang="0">
                  <a:pos x="316" y="200"/>
                </a:cxn>
                <a:cxn ang="0">
                  <a:pos x="188" y="228"/>
                </a:cxn>
                <a:cxn ang="0">
                  <a:pos x="132" y="240"/>
                </a:cxn>
                <a:cxn ang="0">
                  <a:pos x="132" y="236"/>
                </a:cxn>
                <a:cxn ang="0">
                  <a:pos x="108" y="240"/>
                </a:cxn>
                <a:cxn ang="0">
                  <a:pos x="56" y="248"/>
                </a:cxn>
                <a:cxn ang="0">
                  <a:pos x="20" y="252"/>
                </a:cxn>
                <a:cxn ang="0">
                  <a:pos x="0" y="260"/>
                </a:cxn>
                <a:cxn ang="0">
                  <a:pos x="12" y="248"/>
                </a:cxn>
                <a:cxn ang="0">
                  <a:pos x="24" y="236"/>
                </a:cxn>
                <a:cxn ang="0">
                  <a:pos x="36" y="224"/>
                </a:cxn>
              </a:cxnLst>
              <a:rect l="0" t="0" r="0" b="0"/>
              <a:pathLst>
                <a:path w="528" h="260">
                  <a:moveTo>
                    <a:pt x="36" y="224"/>
                  </a:moveTo>
                  <a:lnTo>
                    <a:pt x="56" y="212"/>
                  </a:lnTo>
                  <a:lnTo>
                    <a:pt x="156" y="204"/>
                  </a:lnTo>
                  <a:lnTo>
                    <a:pt x="236" y="188"/>
                  </a:lnTo>
                  <a:lnTo>
                    <a:pt x="284" y="168"/>
                  </a:lnTo>
                  <a:lnTo>
                    <a:pt x="304" y="156"/>
                  </a:lnTo>
                  <a:lnTo>
                    <a:pt x="332" y="140"/>
                  </a:lnTo>
                  <a:lnTo>
                    <a:pt x="356" y="120"/>
                  </a:lnTo>
                  <a:lnTo>
                    <a:pt x="376" y="104"/>
                  </a:lnTo>
                  <a:lnTo>
                    <a:pt x="380" y="84"/>
                  </a:lnTo>
                  <a:lnTo>
                    <a:pt x="376" y="60"/>
                  </a:lnTo>
                  <a:lnTo>
                    <a:pt x="368" y="48"/>
                  </a:lnTo>
                  <a:lnTo>
                    <a:pt x="356" y="32"/>
                  </a:lnTo>
                  <a:lnTo>
                    <a:pt x="340" y="12"/>
                  </a:lnTo>
                  <a:lnTo>
                    <a:pt x="308" y="0"/>
                  </a:lnTo>
                  <a:lnTo>
                    <a:pt x="352" y="0"/>
                  </a:lnTo>
                  <a:lnTo>
                    <a:pt x="388" y="8"/>
                  </a:lnTo>
                  <a:lnTo>
                    <a:pt x="436" y="12"/>
                  </a:lnTo>
                  <a:lnTo>
                    <a:pt x="472" y="24"/>
                  </a:lnTo>
                  <a:lnTo>
                    <a:pt x="504" y="44"/>
                  </a:lnTo>
                  <a:lnTo>
                    <a:pt x="520" y="56"/>
                  </a:lnTo>
                  <a:lnTo>
                    <a:pt x="528" y="72"/>
                  </a:lnTo>
                  <a:lnTo>
                    <a:pt x="520" y="96"/>
                  </a:lnTo>
                  <a:lnTo>
                    <a:pt x="508" y="116"/>
                  </a:lnTo>
                  <a:lnTo>
                    <a:pt x="492" y="132"/>
                  </a:lnTo>
                  <a:lnTo>
                    <a:pt x="460" y="152"/>
                  </a:lnTo>
                  <a:lnTo>
                    <a:pt x="416" y="168"/>
                  </a:lnTo>
                  <a:lnTo>
                    <a:pt x="316" y="200"/>
                  </a:lnTo>
                  <a:lnTo>
                    <a:pt x="188" y="228"/>
                  </a:lnTo>
                  <a:lnTo>
                    <a:pt x="132" y="240"/>
                  </a:lnTo>
                  <a:lnTo>
                    <a:pt x="132" y="236"/>
                  </a:lnTo>
                  <a:lnTo>
                    <a:pt x="108" y="240"/>
                  </a:lnTo>
                  <a:lnTo>
                    <a:pt x="56" y="248"/>
                  </a:lnTo>
                  <a:lnTo>
                    <a:pt x="20" y="252"/>
                  </a:lnTo>
                  <a:lnTo>
                    <a:pt x="0" y="260"/>
                  </a:lnTo>
                  <a:lnTo>
                    <a:pt x="12" y="248"/>
                  </a:lnTo>
                  <a:lnTo>
                    <a:pt x="24" y="236"/>
                  </a:lnTo>
                  <a:lnTo>
                    <a:pt x="36" y="2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2" name="図形 71"/>
            <p:cNvSpPr>
              <a:spLocks/>
            </p:cNvSpPr>
            <p:nvPr/>
          </p:nvSpPr>
          <p:spPr bwMode="auto">
            <a:xfrm>
              <a:off x="4288" y="544"/>
              <a:ext cx="104" cy="56"/>
            </a:xfrm>
            <a:custGeom>
              <a:avLst/>
              <a:gdLst/>
              <a:ahLst/>
              <a:cxnLst>
                <a:cxn ang="0">
                  <a:pos x="0" y="32"/>
                </a:cxn>
                <a:cxn ang="0">
                  <a:pos x="0" y="20"/>
                </a:cxn>
                <a:cxn ang="0">
                  <a:pos x="12" y="12"/>
                </a:cxn>
                <a:cxn ang="0">
                  <a:pos x="56" y="4"/>
                </a:cxn>
                <a:cxn ang="0">
                  <a:pos x="104" y="0"/>
                </a:cxn>
                <a:cxn ang="0">
                  <a:pos x="60" y="20"/>
                </a:cxn>
                <a:cxn ang="0">
                  <a:pos x="36" y="36"/>
                </a:cxn>
                <a:cxn ang="0">
                  <a:pos x="12" y="56"/>
                </a:cxn>
                <a:cxn ang="0">
                  <a:pos x="8" y="44"/>
                </a:cxn>
                <a:cxn ang="0">
                  <a:pos x="0" y="32"/>
                </a:cxn>
              </a:cxnLst>
              <a:rect l="0" t="0" r="0" b="0"/>
              <a:pathLst>
                <a:path w="104" h="56">
                  <a:moveTo>
                    <a:pt x="0" y="32"/>
                  </a:moveTo>
                  <a:lnTo>
                    <a:pt x="0" y="20"/>
                  </a:lnTo>
                  <a:lnTo>
                    <a:pt x="12" y="12"/>
                  </a:lnTo>
                  <a:lnTo>
                    <a:pt x="56" y="4"/>
                  </a:lnTo>
                  <a:lnTo>
                    <a:pt x="104" y="0"/>
                  </a:lnTo>
                  <a:lnTo>
                    <a:pt x="60" y="20"/>
                  </a:lnTo>
                  <a:lnTo>
                    <a:pt x="36" y="36"/>
                  </a:lnTo>
                  <a:lnTo>
                    <a:pt x="12" y="56"/>
                  </a:lnTo>
                  <a:lnTo>
                    <a:pt x="8" y="44"/>
                  </a:lnTo>
                  <a:lnTo>
                    <a:pt x="0" y="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3" name="図形 72"/>
            <p:cNvSpPr>
              <a:spLocks/>
            </p:cNvSpPr>
            <p:nvPr/>
          </p:nvSpPr>
          <p:spPr bwMode="auto">
            <a:xfrm>
              <a:off x="4300" y="276"/>
              <a:ext cx="580" cy="360"/>
            </a:xfrm>
            <a:custGeom>
              <a:avLst/>
              <a:gdLst/>
              <a:ahLst/>
              <a:cxnLst>
                <a:cxn ang="0">
                  <a:pos x="20" y="340"/>
                </a:cxn>
                <a:cxn ang="0">
                  <a:pos x="0" y="328"/>
                </a:cxn>
                <a:cxn ang="0">
                  <a:pos x="12" y="316"/>
                </a:cxn>
                <a:cxn ang="0">
                  <a:pos x="44" y="292"/>
                </a:cxn>
                <a:cxn ang="0">
                  <a:pos x="96" y="272"/>
                </a:cxn>
                <a:cxn ang="0">
                  <a:pos x="176" y="256"/>
                </a:cxn>
                <a:cxn ang="0">
                  <a:pos x="308" y="224"/>
                </a:cxn>
                <a:cxn ang="0">
                  <a:pos x="404" y="196"/>
                </a:cxn>
                <a:cxn ang="0">
                  <a:pos x="448" y="176"/>
                </a:cxn>
                <a:cxn ang="0">
                  <a:pos x="480" y="152"/>
                </a:cxn>
                <a:cxn ang="0">
                  <a:pos x="504" y="136"/>
                </a:cxn>
                <a:cxn ang="0">
                  <a:pos x="516" y="116"/>
                </a:cxn>
                <a:cxn ang="0">
                  <a:pos x="520" y="92"/>
                </a:cxn>
                <a:cxn ang="0">
                  <a:pos x="508" y="76"/>
                </a:cxn>
                <a:cxn ang="0">
                  <a:pos x="492" y="56"/>
                </a:cxn>
                <a:cxn ang="0">
                  <a:pos x="460" y="44"/>
                </a:cxn>
                <a:cxn ang="0">
                  <a:pos x="424" y="32"/>
                </a:cxn>
                <a:cxn ang="0">
                  <a:pos x="376" y="20"/>
                </a:cxn>
                <a:cxn ang="0">
                  <a:pos x="332" y="16"/>
                </a:cxn>
                <a:cxn ang="0">
                  <a:pos x="292" y="20"/>
                </a:cxn>
                <a:cxn ang="0">
                  <a:pos x="224" y="8"/>
                </a:cxn>
                <a:cxn ang="0">
                  <a:pos x="284" y="0"/>
                </a:cxn>
                <a:cxn ang="0">
                  <a:pos x="376" y="0"/>
                </a:cxn>
                <a:cxn ang="0">
                  <a:pos x="424" y="8"/>
                </a:cxn>
                <a:cxn ang="0">
                  <a:pos x="472" y="20"/>
                </a:cxn>
                <a:cxn ang="0">
                  <a:pos x="520" y="40"/>
                </a:cxn>
                <a:cxn ang="0">
                  <a:pos x="556" y="56"/>
                </a:cxn>
                <a:cxn ang="0">
                  <a:pos x="568" y="80"/>
                </a:cxn>
                <a:cxn ang="0">
                  <a:pos x="580" y="100"/>
                </a:cxn>
                <a:cxn ang="0">
                  <a:pos x="580" y="124"/>
                </a:cxn>
                <a:cxn ang="0">
                  <a:pos x="568" y="152"/>
                </a:cxn>
                <a:cxn ang="0">
                  <a:pos x="552" y="176"/>
                </a:cxn>
                <a:cxn ang="0">
                  <a:pos x="508" y="196"/>
                </a:cxn>
                <a:cxn ang="0">
                  <a:pos x="448" y="212"/>
                </a:cxn>
                <a:cxn ang="0">
                  <a:pos x="368" y="236"/>
                </a:cxn>
                <a:cxn ang="0">
                  <a:pos x="292" y="248"/>
                </a:cxn>
                <a:cxn ang="0">
                  <a:pos x="220" y="256"/>
                </a:cxn>
                <a:cxn ang="0">
                  <a:pos x="152" y="268"/>
                </a:cxn>
                <a:cxn ang="0">
                  <a:pos x="96" y="288"/>
                </a:cxn>
                <a:cxn ang="0">
                  <a:pos x="80" y="300"/>
                </a:cxn>
                <a:cxn ang="0">
                  <a:pos x="60" y="316"/>
                </a:cxn>
                <a:cxn ang="0">
                  <a:pos x="56" y="336"/>
                </a:cxn>
                <a:cxn ang="0">
                  <a:pos x="56" y="360"/>
                </a:cxn>
                <a:cxn ang="0">
                  <a:pos x="20" y="340"/>
                </a:cxn>
              </a:cxnLst>
              <a:rect l="0" t="0" r="0" b="0"/>
              <a:pathLst>
                <a:path w="580" h="360">
                  <a:moveTo>
                    <a:pt x="20" y="340"/>
                  </a:moveTo>
                  <a:lnTo>
                    <a:pt x="0" y="328"/>
                  </a:lnTo>
                  <a:lnTo>
                    <a:pt x="12" y="316"/>
                  </a:lnTo>
                  <a:lnTo>
                    <a:pt x="44" y="292"/>
                  </a:lnTo>
                  <a:lnTo>
                    <a:pt x="96" y="272"/>
                  </a:lnTo>
                  <a:lnTo>
                    <a:pt x="176" y="256"/>
                  </a:lnTo>
                  <a:lnTo>
                    <a:pt x="308" y="224"/>
                  </a:lnTo>
                  <a:lnTo>
                    <a:pt x="404" y="196"/>
                  </a:lnTo>
                  <a:lnTo>
                    <a:pt x="448" y="176"/>
                  </a:lnTo>
                  <a:lnTo>
                    <a:pt x="480" y="152"/>
                  </a:lnTo>
                  <a:lnTo>
                    <a:pt x="504" y="136"/>
                  </a:lnTo>
                  <a:lnTo>
                    <a:pt x="516" y="116"/>
                  </a:lnTo>
                  <a:lnTo>
                    <a:pt x="520" y="92"/>
                  </a:lnTo>
                  <a:lnTo>
                    <a:pt x="508" y="76"/>
                  </a:lnTo>
                  <a:lnTo>
                    <a:pt x="492" y="56"/>
                  </a:lnTo>
                  <a:lnTo>
                    <a:pt x="460" y="44"/>
                  </a:lnTo>
                  <a:lnTo>
                    <a:pt x="424" y="32"/>
                  </a:lnTo>
                  <a:lnTo>
                    <a:pt x="376" y="20"/>
                  </a:lnTo>
                  <a:lnTo>
                    <a:pt x="332" y="16"/>
                  </a:lnTo>
                  <a:lnTo>
                    <a:pt x="292" y="20"/>
                  </a:lnTo>
                  <a:lnTo>
                    <a:pt x="224" y="8"/>
                  </a:lnTo>
                  <a:lnTo>
                    <a:pt x="284" y="0"/>
                  </a:lnTo>
                  <a:lnTo>
                    <a:pt x="376" y="0"/>
                  </a:lnTo>
                  <a:lnTo>
                    <a:pt x="424" y="8"/>
                  </a:lnTo>
                  <a:lnTo>
                    <a:pt x="472" y="20"/>
                  </a:lnTo>
                  <a:lnTo>
                    <a:pt x="520" y="40"/>
                  </a:lnTo>
                  <a:lnTo>
                    <a:pt x="556" y="56"/>
                  </a:lnTo>
                  <a:lnTo>
                    <a:pt x="568" y="80"/>
                  </a:lnTo>
                  <a:lnTo>
                    <a:pt x="580" y="100"/>
                  </a:lnTo>
                  <a:lnTo>
                    <a:pt x="580" y="124"/>
                  </a:lnTo>
                  <a:lnTo>
                    <a:pt x="568" y="152"/>
                  </a:lnTo>
                  <a:lnTo>
                    <a:pt x="552" y="176"/>
                  </a:lnTo>
                  <a:lnTo>
                    <a:pt x="508" y="196"/>
                  </a:lnTo>
                  <a:lnTo>
                    <a:pt x="448" y="212"/>
                  </a:lnTo>
                  <a:lnTo>
                    <a:pt x="368" y="236"/>
                  </a:lnTo>
                  <a:lnTo>
                    <a:pt x="292" y="248"/>
                  </a:lnTo>
                  <a:lnTo>
                    <a:pt x="220" y="256"/>
                  </a:lnTo>
                  <a:lnTo>
                    <a:pt x="152" y="268"/>
                  </a:lnTo>
                  <a:lnTo>
                    <a:pt x="96" y="288"/>
                  </a:lnTo>
                  <a:lnTo>
                    <a:pt x="80" y="300"/>
                  </a:lnTo>
                  <a:lnTo>
                    <a:pt x="60" y="316"/>
                  </a:lnTo>
                  <a:lnTo>
                    <a:pt x="56" y="336"/>
                  </a:lnTo>
                  <a:lnTo>
                    <a:pt x="56" y="360"/>
                  </a:lnTo>
                  <a:lnTo>
                    <a:pt x="20" y="3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4" name="図形 73"/>
            <p:cNvSpPr>
              <a:spLocks/>
            </p:cNvSpPr>
            <p:nvPr/>
          </p:nvSpPr>
          <p:spPr bwMode="auto">
            <a:xfrm>
              <a:off x="4360" y="292"/>
              <a:ext cx="612" cy="360"/>
            </a:xfrm>
            <a:custGeom>
              <a:avLst/>
              <a:gdLst/>
              <a:ahLst/>
              <a:cxnLst>
                <a:cxn ang="0">
                  <a:pos x="0" y="344"/>
                </a:cxn>
                <a:cxn ang="0">
                  <a:pos x="0" y="320"/>
                </a:cxn>
                <a:cxn ang="0">
                  <a:pos x="8" y="300"/>
                </a:cxn>
                <a:cxn ang="0">
                  <a:pos x="20" y="288"/>
                </a:cxn>
                <a:cxn ang="0">
                  <a:pos x="44" y="276"/>
                </a:cxn>
                <a:cxn ang="0">
                  <a:pos x="92" y="256"/>
                </a:cxn>
                <a:cxn ang="0">
                  <a:pos x="160" y="244"/>
                </a:cxn>
                <a:cxn ang="0">
                  <a:pos x="232" y="240"/>
                </a:cxn>
                <a:cxn ang="0">
                  <a:pos x="308" y="220"/>
                </a:cxn>
                <a:cxn ang="0">
                  <a:pos x="396" y="204"/>
                </a:cxn>
                <a:cxn ang="0">
                  <a:pos x="448" y="184"/>
                </a:cxn>
                <a:cxn ang="0">
                  <a:pos x="492" y="160"/>
                </a:cxn>
                <a:cxn ang="0">
                  <a:pos x="516" y="136"/>
                </a:cxn>
                <a:cxn ang="0">
                  <a:pos x="528" y="112"/>
                </a:cxn>
                <a:cxn ang="0">
                  <a:pos x="528" y="84"/>
                </a:cxn>
                <a:cxn ang="0">
                  <a:pos x="516" y="60"/>
                </a:cxn>
                <a:cxn ang="0">
                  <a:pos x="496" y="40"/>
                </a:cxn>
                <a:cxn ang="0">
                  <a:pos x="460" y="16"/>
                </a:cxn>
                <a:cxn ang="0">
                  <a:pos x="412" y="0"/>
                </a:cxn>
                <a:cxn ang="0">
                  <a:pos x="484" y="4"/>
                </a:cxn>
                <a:cxn ang="0">
                  <a:pos x="528" y="12"/>
                </a:cxn>
                <a:cxn ang="0">
                  <a:pos x="564" y="28"/>
                </a:cxn>
                <a:cxn ang="0">
                  <a:pos x="600" y="48"/>
                </a:cxn>
                <a:cxn ang="0">
                  <a:pos x="612" y="60"/>
                </a:cxn>
                <a:cxn ang="0">
                  <a:pos x="612" y="72"/>
                </a:cxn>
                <a:cxn ang="0">
                  <a:pos x="612" y="84"/>
                </a:cxn>
                <a:cxn ang="0">
                  <a:pos x="604" y="100"/>
                </a:cxn>
                <a:cxn ang="0">
                  <a:pos x="580" y="124"/>
                </a:cxn>
                <a:cxn ang="0">
                  <a:pos x="544" y="148"/>
                </a:cxn>
                <a:cxn ang="0">
                  <a:pos x="508" y="168"/>
                </a:cxn>
                <a:cxn ang="0">
                  <a:pos x="460" y="184"/>
                </a:cxn>
                <a:cxn ang="0">
                  <a:pos x="352" y="220"/>
                </a:cxn>
                <a:cxn ang="0">
                  <a:pos x="212" y="252"/>
                </a:cxn>
                <a:cxn ang="0">
                  <a:pos x="124" y="272"/>
                </a:cxn>
                <a:cxn ang="0">
                  <a:pos x="68" y="288"/>
                </a:cxn>
                <a:cxn ang="0">
                  <a:pos x="44" y="308"/>
                </a:cxn>
                <a:cxn ang="0">
                  <a:pos x="36" y="312"/>
                </a:cxn>
                <a:cxn ang="0">
                  <a:pos x="32" y="320"/>
                </a:cxn>
                <a:cxn ang="0">
                  <a:pos x="32" y="332"/>
                </a:cxn>
                <a:cxn ang="0">
                  <a:pos x="36" y="348"/>
                </a:cxn>
                <a:cxn ang="0">
                  <a:pos x="48" y="360"/>
                </a:cxn>
                <a:cxn ang="0">
                  <a:pos x="0" y="344"/>
                </a:cxn>
              </a:cxnLst>
              <a:rect l="0" t="0" r="0" b="0"/>
              <a:pathLst>
                <a:path w="612" h="360">
                  <a:moveTo>
                    <a:pt x="0" y="344"/>
                  </a:moveTo>
                  <a:lnTo>
                    <a:pt x="0" y="320"/>
                  </a:lnTo>
                  <a:lnTo>
                    <a:pt x="8" y="300"/>
                  </a:lnTo>
                  <a:lnTo>
                    <a:pt x="20" y="288"/>
                  </a:lnTo>
                  <a:lnTo>
                    <a:pt x="44" y="276"/>
                  </a:lnTo>
                  <a:lnTo>
                    <a:pt x="92" y="256"/>
                  </a:lnTo>
                  <a:lnTo>
                    <a:pt x="160" y="244"/>
                  </a:lnTo>
                  <a:lnTo>
                    <a:pt x="232" y="240"/>
                  </a:lnTo>
                  <a:lnTo>
                    <a:pt x="308" y="220"/>
                  </a:lnTo>
                  <a:lnTo>
                    <a:pt x="396" y="204"/>
                  </a:lnTo>
                  <a:lnTo>
                    <a:pt x="448" y="184"/>
                  </a:lnTo>
                  <a:lnTo>
                    <a:pt x="492" y="160"/>
                  </a:lnTo>
                  <a:lnTo>
                    <a:pt x="516" y="136"/>
                  </a:lnTo>
                  <a:lnTo>
                    <a:pt x="528" y="112"/>
                  </a:lnTo>
                  <a:lnTo>
                    <a:pt x="528" y="84"/>
                  </a:lnTo>
                  <a:lnTo>
                    <a:pt x="516" y="60"/>
                  </a:lnTo>
                  <a:lnTo>
                    <a:pt x="496" y="40"/>
                  </a:lnTo>
                  <a:lnTo>
                    <a:pt x="460" y="16"/>
                  </a:lnTo>
                  <a:lnTo>
                    <a:pt x="412" y="0"/>
                  </a:lnTo>
                  <a:lnTo>
                    <a:pt x="484" y="4"/>
                  </a:lnTo>
                  <a:lnTo>
                    <a:pt x="528" y="12"/>
                  </a:lnTo>
                  <a:lnTo>
                    <a:pt x="564" y="28"/>
                  </a:lnTo>
                  <a:lnTo>
                    <a:pt x="600" y="48"/>
                  </a:lnTo>
                  <a:lnTo>
                    <a:pt x="612" y="60"/>
                  </a:lnTo>
                  <a:lnTo>
                    <a:pt x="612" y="72"/>
                  </a:lnTo>
                  <a:lnTo>
                    <a:pt x="612" y="84"/>
                  </a:lnTo>
                  <a:lnTo>
                    <a:pt x="604" y="100"/>
                  </a:lnTo>
                  <a:lnTo>
                    <a:pt x="580" y="124"/>
                  </a:lnTo>
                  <a:lnTo>
                    <a:pt x="544" y="148"/>
                  </a:lnTo>
                  <a:lnTo>
                    <a:pt x="508" y="168"/>
                  </a:lnTo>
                  <a:lnTo>
                    <a:pt x="460" y="184"/>
                  </a:lnTo>
                  <a:lnTo>
                    <a:pt x="352" y="220"/>
                  </a:lnTo>
                  <a:lnTo>
                    <a:pt x="212" y="252"/>
                  </a:lnTo>
                  <a:lnTo>
                    <a:pt x="124" y="272"/>
                  </a:lnTo>
                  <a:lnTo>
                    <a:pt x="68" y="288"/>
                  </a:lnTo>
                  <a:lnTo>
                    <a:pt x="44" y="308"/>
                  </a:lnTo>
                  <a:lnTo>
                    <a:pt x="36" y="312"/>
                  </a:lnTo>
                  <a:lnTo>
                    <a:pt x="32" y="320"/>
                  </a:lnTo>
                  <a:lnTo>
                    <a:pt x="32" y="332"/>
                  </a:lnTo>
                  <a:lnTo>
                    <a:pt x="36" y="348"/>
                  </a:lnTo>
                  <a:lnTo>
                    <a:pt x="48" y="360"/>
                  </a:lnTo>
                  <a:lnTo>
                    <a:pt x="0" y="3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5" name="図形 74"/>
            <p:cNvSpPr>
              <a:spLocks/>
            </p:cNvSpPr>
            <p:nvPr/>
          </p:nvSpPr>
          <p:spPr bwMode="auto">
            <a:xfrm>
              <a:off x="4392" y="296"/>
              <a:ext cx="640" cy="388"/>
            </a:xfrm>
            <a:custGeom>
              <a:avLst/>
              <a:gdLst/>
              <a:ahLst/>
              <a:cxnLst>
                <a:cxn ang="0">
                  <a:pos x="28" y="364"/>
                </a:cxn>
                <a:cxn ang="0">
                  <a:pos x="16" y="352"/>
                </a:cxn>
                <a:cxn ang="0">
                  <a:pos x="4" y="340"/>
                </a:cxn>
                <a:cxn ang="0">
                  <a:pos x="0" y="328"/>
                </a:cxn>
                <a:cxn ang="0">
                  <a:pos x="4" y="308"/>
                </a:cxn>
                <a:cxn ang="0">
                  <a:pos x="12" y="304"/>
                </a:cxn>
                <a:cxn ang="0">
                  <a:pos x="40" y="292"/>
                </a:cxn>
                <a:cxn ang="0">
                  <a:pos x="92" y="272"/>
                </a:cxn>
                <a:cxn ang="0">
                  <a:pos x="180" y="252"/>
                </a:cxn>
                <a:cxn ang="0">
                  <a:pos x="320" y="216"/>
                </a:cxn>
                <a:cxn ang="0">
                  <a:pos x="428" y="188"/>
                </a:cxn>
                <a:cxn ang="0">
                  <a:pos x="476" y="168"/>
                </a:cxn>
                <a:cxn ang="0">
                  <a:pos x="520" y="144"/>
                </a:cxn>
                <a:cxn ang="0">
                  <a:pos x="556" y="120"/>
                </a:cxn>
                <a:cxn ang="0">
                  <a:pos x="572" y="96"/>
                </a:cxn>
                <a:cxn ang="0">
                  <a:pos x="584" y="84"/>
                </a:cxn>
                <a:cxn ang="0">
                  <a:pos x="584" y="68"/>
                </a:cxn>
                <a:cxn ang="0">
                  <a:pos x="580" y="56"/>
                </a:cxn>
                <a:cxn ang="0">
                  <a:pos x="572" y="44"/>
                </a:cxn>
                <a:cxn ang="0">
                  <a:pos x="532" y="20"/>
                </a:cxn>
                <a:cxn ang="0">
                  <a:pos x="520" y="12"/>
                </a:cxn>
                <a:cxn ang="0">
                  <a:pos x="476" y="0"/>
                </a:cxn>
                <a:cxn ang="0">
                  <a:pos x="524" y="8"/>
                </a:cxn>
                <a:cxn ang="0">
                  <a:pos x="572" y="24"/>
                </a:cxn>
                <a:cxn ang="0">
                  <a:pos x="612" y="56"/>
                </a:cxn>
                <a:cxn ang="0">
                  <a:pos x="628" y="72"/>
                </a:cxn>
                <a:cxn ang="0">
                  <a:pos x="640" y="92"/>
                </a:cxn>
                <a:cxn ang="0">
                  <a:pos x="640" y="96"/>
                </a:cxn>
                <a:cxn ang="0">
                  <a:pos x="636" y="116"/>
                </a:cxn>
                <a:cxn ang="0">
                  <a:pos x="616" y="132"/>
                </a:cxn>
                <a:cxn ang="0">
                  <a:pos x="572" y="156"/>
                </a:cxn>
                <a:cxn ang="0">
                  <a:pos x="532" y="176"/>
                </a:cxn>
                <a:cxn ang="0">
                  <a:pos x="488" y="188"/>
                </a:cxn>
                <a:cxn ang="0">
                  <a:pos x="448" y="200"/>
                </a:cxn>
                <a:cxn ang="0">
                  <a:pos x="416" y="204"/>
                </a:cxn>
                <a:cxn ang="0">
                  <a:pos x="352" y="228"/>
                </a:cxn>
                <a:cxn ang="0">
                  <a:pos x="276" y="248"/>
                </a:cxn>
                <a:cxn ang="0">
                  <a:pos x="216" y="260"/>
                </a:cxn>
                <a:cxn ang="0">
                  <a:pos x="188" y="272"/>
                </a:cxn>
                <a:cxn ang="0">
                  <a:pos x="140" y="292"/>
                </a:cxn>
                <a:cxn ang="0">
                  <a:pos x="128" y="304"/>
                </a:cxn>
                <a:cxn ang="0">
                  <a:pos x="120" y="320"/>
                </a:cxn>
                <a:cxn ang="0">
                  <a:pos x="116" y="340"/>
                </a:cxn>
                <a:cxn ang="0">
                  <a:pos x="116" y="356"/>
                </a:cxn>
                <a:cxn ang="0">
                  <a:pos x="128" y="388"/>
                </a:cxn>
                <a:cxn ang="0">
                  <a:pos x="28" y="364"/>
                </a:cxn>
              </a:cxnLst>
              <a:rect l="0" t="0" r="0" b="0"/>
              <a:pathLst>
                <a:path w="640" h="388">
                  <a:moveTo>
                    <a:pt x="28" y="364"/>
                  </a:moveTo>
                  <a:lnTo>
                    <a:pt x="16" y="352"/>
                  </a:lnTo>
                  <a:lnTo>
                    <a:pt x="4" y="340"/>
                  </a:lnTo>
                  <a:lnTo>
                    <a:pt x="0" y="328"/>
                  </a:lnTo>
                  <a:lnTo>
                    <a:pt x="4" y="308"/>
                  </a:lnTo>
                  <a:lnTo>
                    <a:pt x="12" y="304"/>
                  </a:lnTo>
                  <a:lnTo>
                    <a:pt x="40" y="292"/>
                  </a:lnTo>
                  <a:lnTo>
                    <a:pt x="92" y="272"/>
                  </a:lnTo>
                  <a:lnTo>
                    <a:pt x="180" y="252"/>
                  </a:lnTo>
                  <a:lnTo>
                    <a:pt x="320" y="216"/>
                  </a:lnTo>
                  <a:lnTo>
                    <a:pt x="428" y="188"/>
                  </a:lnTo>
                  <a:lnTo>
                    <a:pt x="476" y="168"/>
                  </a:lnTo>
                  <a:lnTo>
                    <a:pt x="520" y="144"/>
                  </a:lnTo>
                  <a:lnTo>
                    <a:pt x="556" y="120"/>
                  </a:lnTo>
                  <a:lnTo>
                    <a:pt x="572" y="96"/>
                  </a:lnTo>
                  <a:lnTo>
                    <a:pt x="584" y="84"/>
                  </a:lnTo>
                  <a:lnTo>
                    <a:pt x="584" y="68"/>
                  </a:lnTo>
                  <a:lnTo>
                    <a:pt x="580" y="56"/>
                  </a:lnTo>
                  <a:lnTo>
                    <a:pt x="572" y="44"/>
                  </a:lnTo>
                  <a:lnTo>
                    <a:pt x="532" y="20"/>
                  </a:lnTo>
                  <a:lnTo>
                    <a:pt x="520" y="12"/>
                  </a:lnTo>
                  <a:lnTo>
                    <a:pt x="476" y="0"/>
                  </a:lnTo>
                  <a:lnTo>
                    <a:pt x="524" y="8"/>
                  </a:lnTo>
                  <a:lnTo>
                    <a:pt x="572" y="24"/>
                  </a:lnTo>
                  <a:lnTo>
                    <a:pt x="612" y="56"/>
                  </a:lnTo>
                  <a:lnTo>
                    <a:pt x="628" y="72"/>
                  </a:lnTo>
                  <a:lnTo>
                    <a:pt x="640" y="92"/>
                  </a:lnTo>
                  <a:lnTo>
                    <a:pt x="640" y="96"/>
                  </a:lnTo>
                  <a:lnTo>
                    <a:pt x="636" y="116"/>
                  </a:lnTo>
                  <a:lnTo>
                    <a:pt x="616" y="132"/>
                  </a:lnTo>
                  <a:lnTo>
                    <a:pt x="572" y="156"/>
                  </a:lnTo>
                  <a:lnTo>
                    <a:pt x="532" y="176"/>
                  </a:lnTo>
                  <a:lnTo>
                    <a:pt x="488" y="188"/>
                  </a:lnTo>
                  <a:lnTo>
                    <a:pt x="448" y="200"/>
                  </a:lnTo>
                  <a:lnTo>
                    <a:pt x="416" y="204"/>
                  </a:lnTo>
                  <a:lnTo>
                    <a:pt x="352" y="228"/>
                  </a:lnTo>
                  <a:lnTo>
                    <a:pt x="276" y="248"/>
                  </a:lnTo>
                  <a:lnTo>
                    <a:pt x="216" y="260"/>
                  </a:lnTo>
                  <a:lnTo>
                    <a:pt x="188" y="272"/>
                  </a:lnTo>
                  <a:lnTo>
                    <a:pt x="140" y="292"/>
                  </a:lnTo>
                  <a:lnTo>
                    <a:pt x="128" y="304"/>
                  </a:lnTo>
                  <a:lnTo>
                    <a:pt x="120" y="320"/>
                  </a:lnTo>
                  <a:lnTo>
                    <a:pt x="116" y="340"/>
                  </a:lnTo>
                  <a:lnTo>
                    <a:pt x="116" y="356"/>
                  </a:lnTo>
                  <a:lnTo>
                    <a:pt x="128" y="388"/>
                  </a:lnTo>
                  <a:lnTo>
                    <a:pt x="28" y="3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6" name="図形 75"/>
            <p:cNvSpPr>
              <a:spLocks/>
            </p:cNvSpPr>
            <p:nvPr/>
          </p:nvSpPr>
          <p:spPr bwMode="auto">
            <a:xfrm>
              <a:off x="4512" y="548"/>
              <a:ext cx="140" cy="148"/>
            </a:xfrm>
            <a:custGeom>
              <a:avLst/>
              <a:gdLst/>
              <a:ahLst/>
              <a:cxnLst>
                <a:cxn ang="0">
                  <a:pos x="12" y="136"/>
                </a:cxn>
                <a:cxn ang="0">
                  <a:pos x="0" y="112"/>
                </a:cxn>
                <a:cxn ang="0">
                  <a:pos x="0" y="92"/>
                </a:cxn>
                <a:cxn ang="0">
                  <a:pos x="0" y="68"/>
                </a:cxn>
                <a:cxn ang="0">
                  <a:pos x="12" y="56"/>
                </a:cxn>
                <a:cxn ang="0">
                  <a:pos x="24" y="44"/>
                </a:cxn>
                <a:cxn ang="0">
                  <a:pos x="68" y="28"/>
                </a:cxn>
                <a:cxn ang="0">
                  <a:pos x="92" y="16"/>
                </a:cxn>
                <a:cxn ang="0">
                  <a:pos x="140" y="0"/>
                </a:cxn>
                <a:cxn ang="0">
                  <a:pos x="132" y="8"/>
                </a:cxn>
                <a:cxn ang="0">
                  <a:pos x="104" y="20"/>
                </a:cxn>
                <a:cxn ang="0">
                  <a:pos x="80" y="40"/>
                </a:cxn>
                <a:cxn ang="0">
                  <a:pos x="60" y="56"/>
                </a:cxn>
                <a:cxn ang="0">
                  <a:pos x="56" y="76"/>
                </a:cxn>
                <a:cxn ang="0">
                  <a:pos x="56" y="100"/>
                </a:cxn>
                <a:cxn ang="0">
                  <a:pos x="68" y="116"/>
                </a:cxn>
                <a:cxn ang="0">
                  <a:pos x="84" y="148"/>
                </a:cxn>
                <a:cxn ang="0">
                  <a:pos x="12" y="136"/>
                </a:cxn>
              </a:cxnLst>
              <a:rect l="0" t="0" r="0" b="0"/>
              <a:pathLst>
                <a:path w="140" h="148">
                  <a:moveTo>
                    <a:pt x="12" y="136"/>
                  </a:moveTo>
                  <a:lnTo>
                    <a:pt x="0" y="112"/>
                  </a:lnTo>
                  <a:lnTo>
                    <a:pt x="0" y="92"/>
                  </a:lnTo>
                  <a:lnTo>
                    <a:pt x="0" y="68"/>
                  </a:lnTo>
                  <a:lnTo>
                    <a:pt x="12" y="56"/>
                  </a:lnTo>
                  <a:lnTo>
                    <a:pt x="24" y="44"/>
                  </a:lnTo>
                  <a:lnTo>
                    <a:pt x="68" y="28"/>
                  </a:lnTo>
                  <a:lnTo>
                    <a:pt x="92" y="16"/>
                  </a:lnTo>
                  <a:lnTo>
                    <a:pt x="140" y="0"/>
                  </a:lnTo>
                  <a:lnTo>
                    <a:pt x="132" y="8"/>
                  </a:lnTo>
                  <a:lnTo>
                    <a:pt x="104" y="20"/>
                  </a:lnTo>
                  <a:lnTo>
                    <a:pt x="80" y="40"/>
                  </a:lnTo>
                  <a:lnTo>
                    <a:pt x="60" y="56"/>
                  </a:lnTo>
                  <a:lnTo>
                    <a:pt x="56" y="76"/>
                  </a:lnTo>
                  <a:lnTo>
                    <a:pt x="56" y="100"/>
                  </a:lnTo>
                  <a:lnTo>
                    <a:pt x="68" y="116"/>
                  </a:lnTo>
                  <a:lnTo>
                    <a:pt x="84" y="148"/>
                  </a:lnTo>
                  <a:lnTo>
                    <a:pt x="12" y="1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7" name="図形 76"/>
            <p:cNvSpPr>
              <a:spLocks/>
            </p:cNvSpPr>
            <p:nvPr/>
          </p:nvSpPr>
          <p:spPr bwMode="auto">
            <a:xfrm>
              <a:off x="4572" y="536"/>
              <a:ext cx="144" cy="164"/>
            </a:xfrm>
            <a:custGeom>
              <a:avLst/>
              <a:gdLst/>
              <a:ahLst/>
              <a:cxnLst>
                <a:cxn ang="0">
                  <a:pos x="72" y="164"/>
                </a:cxn>
                <a:cxn ang="0">
                  <a:pos x="36" y="160"/>
                </a:cxn>
                <a:cxn ang="0">
                  <a:pos x="12" y="136"/>
                </a:cxn>
                <a:cxn ang="0">
                  <a:pos x="0" y="112"/>
                </a:cxn>
                <a:cxn ang="0">
                  <a:pos x="0" y="88"/>
                </a:cxn>
                <a:cxn ang="0">
                  <a:pos x="8" y="68"/>
                </a:cxn>
                <a:cxn ang="0">
                  <a:pos x="20" y="52"/>
                </a:cxn>
                <a:cxn ang="0">
                  <a:pos x="44" y="40"/>
                </a:cxn>
                <a:cxn ang="0">
                  <a:pos x="72" y="28"/>
                </a:cxn>
                <a:cxn ang="0">
                  <a:pos x="96" y="12"/>
                </a:cxn>
                <a:cxn ang="0">
                  <a:pos x="144" y="0"/>
                </a:cxn>
                <a:cxn ang="0">
                  <a:pos x="104" y="28"/>
                </a:cxn>
                <a:cxn ang="0">
                  <a:pos x="68" y="56"/>
                </a:cxn>
                <a:cxn ang="0">
                  <a:pos x="56" y="68"/>
                </a:cxn>
                <a:cxn ang="0">
                  <a:pos x="48" y="88"/>
                </a:cxn>
                <a:cxn ang="0">
                  <a:pos x="48" y="104"/>
                </a:cxn>
                <a:cxn ang="0">
                  <a:pos x="56" y="136"/>
                </a:cxn>
                <a:cxn ang="0">
                  <a:pos x="84" y="164"/>
                </a:cxn>
                <a:cxn ang="0">
                  <a:pos x="72" y="164"/>
                </a:cxn>
              </a:cxnLst>
              <a:rect l="0" t="0" r="0" b="0"/>
              <a:pathLst>
                <a:path w="144" h="164">
                  <a:moveTo>
                    <a:pt x="72" y="164"/>
                  </a:moveTo>
                  <a:lnTo>
                    <a:pt x="36" y="160"/>
                  </a:lnTo>
                  <a:lnTo>
                    <a:pt x="12" y="136"/>
                  </a:lnTo>
                  <a:lnTo>
                    <a:pt x="0" y="112"/>
                  </a:lnTo>
                  <a:lnTo>
                    <a:pt x="0" y="88"/>
                  </a:lnTo>
                  <a:lnTo>
                    <a:pt x="8" y="68"/>
                  </a:lnTo>
                  <a:lnTo>
                    <a:pt x="20" y="52"/>
                  </a:lnTo>
                  <a:lnTo>
                    <a:pt x="44" y="40"/>
                  </a:lnTo>
                  <a:lnTo>
                    <a:pt x="72" y="28"/>
                  </a:lnTo>
                  <a:lnTo>
                    <a:pt x="96" y="12"/>
                  </a:lnTo>
                  <a:lnTo>
                    <a:pt x="144" y="0"/>
                  </a:lnTo>
                  <a:lnTo>
                    <a:pt x="104" y="28"/>
                  </a:lnTo>
                  <a:lnTo>
                    <a:pt x="68" y="56"/>
                  </a:lnTo>
                  <a:lnTo>
                    <a:pt x="56" y="68"/>
                  </a:lnTo>
                  <a:lnTo>
                    <a:pt x="48" y="88"/>
                  </a:lnTo>
                  <a:lnTo>
                    <a:pt x="48" y="104"/>
                  </a:lnTo>
                  <a:lnTo>
                    <a:pt x="56" y="136"/>
                  </a:lnTo>
                  <a:lnTo>
                    <a:pt x="84" y="164"/>
                  </a:lnTo>
                  <a:lnTo>
                    <a:pt x="72" y="1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8" name="図形 77"/>
            <p:cNvSpPr>
              <a:spLocks/>
            </p:cNvSpPr>
            <p:nvPr/>
          </p:nvSpPr>
          <p:spPr bwMode="auto">
            <a:xfrm>
              <a:off x="4620" y="500"/>
              <a:ext cx="212" cy="200"/>
            </a:xfrm>
            <a:custGeom>
              <a:avLst/>
              <a:gdLst/>
              <a:ahLst/>
              <a:cxnLst>
                <a:cxn ang="0">
                  <a:pos x="44" y="200"/>
                </a:cxn>
                <a:cxn ang="0">
                  <a:pos x="12" y="172"/>
                </a:cxn>
                <a:cxn ang="0">
                  <a:pos x="8" y="152"/>
                </a:cxn>
                <a:cxn ang="0">
                  <a:pos x="0" y="140"/>
                </a:cxn>
                <a:cxn ang="0">
                  <a:pos x="8" y="124"/>
                </a:cxn>
                <a:cxn ang="0">
                  <a:pos x="12" y="104"/>
                </a:cxn>
                <a:cxn ang="0">
                  <a:pos x="24" y="92"/>
                </a:cxn>
                <a:cxn ang="0">
                  <a:pos x="68" y="56"/>
                </a:cxn>
                <a:cxn ang="0">
                  <a:pos x="124" y="24"/>
                </a:cxn>
                <a:cxn ang="0">
                  <a:pos x="184" y="8"/>
                </a:cxn>
                <a:cxn ang="0">
                  <a:pos x="212" y="0"/>
                </a:cxn>
                <a:cxn ang="0">
                  <a:pos x="136" y="32"/>
                </a:cxn>
                <a:cxn ang="0">
                  <a:pos x="92" y="56"/>
                </a:cxn>
                <a:cxn ang="0">
                  <a:pos x="68" y="80"/>
                </a:cxn>
                <a:cxn ang="0">
                  <a:pos x="60" y="88"/>
                </a:cxn>
                <a:cxn ang="0">
                  <a:pos x="48" y="112"/>
                </a:cxn>
                <a:cxn ang="0">
                  <a:pos x="48" y="136"/>
                </a:cxn>
                <a:cxn ang="0">
                  <a:pos x="60" y="160"/>
                </a:cxn>
                <a:cxn ang="0">
                  <a:pos x="80" y="176"/>
                </a:cxn>
                <a:cxn ang="0">
                  <a:pos x="104" y="200"/>
                </a:cxn>
                <a:cxn ang="0">
                  <a:pos x="44" y="200"/>
                </a:cxn>
              </a:cxnLst>
              <a:rect l="0" t="0" r="0" b="0"/>
              <a:pathLst>
                <a:path w="212" h="200">
                  <a:moveTo>
                    <a:pt x="44" y="200"/>
                  </a:moveTo>
                  <a:lnTo>
                    <a:pt x="12" y="172"/>
                  </a:lnTo>
                  <a:lnTo>
                    <a:pt x="8" y="152"/>
                  </a:lnTo>
                  <a:lnTo>
                    <a:pt x="0" y="140"/>
                  </a:lnTo>
                  <a:lnTo>
                    <a:pt x="8" y="124"/>
                  </a:lnTo>
                  <a:lnTo>
                    <a:pt x="12" y="104"/>
                  </a:lnTo>
                  <a:lnTo>
                    <a:pt x="24" y="92"/>
                  </a:lnTo>
                  <a:lnTo>
                    <a:pt x="68" y="56"/>
                  </a:lnTo>
                  <a:lnTo>
                    <a:pt x="124" y="24"/>
                  </a:lnTo>
                  <a:lnTo>
                    <a:pt x="184" y="8"/>
                  </a:lnTo>
                  <a:lnTo>
                    <a:pt x="212" y="0"/>
                  </a:lnTo>
                  <a:lnTo>
                    <a:pt x="136" y="32"/>
                  </a:lnTo>
                  <a:lnTo>
                    <a:pt x="92" y="56"/>
                  </a:lnTo>
                  <a:lnTo>
                    <a:pt x="68" y="80"/>
                  </a:lnTo>
                  <a:lnTo>
                    <a:pt x="60" y="88"/>
                  </a:lnTo>
                  <a:lnTo>
                    <a:pt x="48" y="112"/>
                  </a:lnTo>
                  <a:lnTo>
                    <a:pt x="48" y="136"/>
                  </a:lnTo>
                  <a:lnTo>
                    <a:pt x="60" y="160"/>
                  </a:lnTo>
                  <a:lnTo>
                    <a:pt x="80" y="176"/>
                  </a:lnTo>
                  <a:lnTo>
                    <a:pt x="104" y="200"/>
                  </a:lnTo>
                  <a:lnTo>
                    <a:pt x="44"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9" name="図形 78"/>
            <p:cNvSpPr>
              <a:spLocks/>
            </p:cNvSpPr>
            <p:nvPr/>
          </p:nvSpPr>
          <p:spPr bwMode="auto">
            <a:xfrm>
              <a:off x="4796" y="712"/>
              <a:ext cx="1" cy="8"/>
            </a:xfrm>
            <a:custGeom>
              <a:avLst/>
              <a:gdLst/>
              <a:ahLst/>
              <a:cxnLst>
                <a:cxn ang="0">
                  <a:pos x="0" y="8"/>
                </a:cxn>
                <a:cxn ang="0">
                  <a:pos x="0" y="0"/>
                </a:cxn>
                <a:cxn ang="0">
                  <a:pos x="0" y="8"/>
                </a:cxn>
              </a:cxnLst>
              <a:rect l="0" t="0" r="0" b="0"/>
              <a:pathLst>
                <a:path h="8">
                  <a:moveTo>
                    <a:pt x="0" y="8"/>
                  </a:moveTo>
                  <a:lnTo>
                    <a:pt x="0" y="0"/>
                  </a:lnTo>
                  <a:lnTo>
                    <a:pt x="0"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0" name="図形 79"/>
            <p:cNvSpPr>
              <a:spLocks/>
            </p:cNvSpPr>
            <p:nvPr/>
          </p:nvSpPr>
          <p:spPr bwMode="auto">
            <a:xfrm>
              <a:off x="4668" y="156"/>
              <a:ext cx="432" cy="556"/>
            </a:xfrm>
            <a:custGeom>
              <a:avLst/>
              <a:gdLst/>
              <a:ahLst/>
              <a:cxnLst>
                <a:cxn ang="0">
                  <a:pos x="424" y="212"/>
                </a:cxn>
                <a:cxn ang="0">
                  <a:pos x="432" y="244"/>
                </a:cxn>
                <a:cxn ang="0">
                  <a:pos x="408" y="280"/>
                </a:cxn>
                <a:cxn ang="0">
                  <a:pos x="348" y="304"/>
                </a:cxn>
                <a:cxn ang="0">
                  <a:pos x="172" y="352"/>
                </a:cxn>
                <a:cxn ang="0">
                  <a:pos x="80" y="400"/>
                </a:cxn>
                <a:cxn ang="0">
                  <a:pos x="44" y="444"/>
                </a:cxn>
                <a:cxn ang="0">
                  <a:pos x="48" y="496"/>
                </a:cxn>
                <a:cxn ang="0">
                  <a:pos x="92" y="540"/>
                </a:cxn>
                <a:cxn ang="0">
                  <a:pos x="100" y="544"/>
                </a:cxn>
                <a:cxn ang="0">
                  <a:pos x="64" y="544"/>
                </a:cxn>
                <a:cxn ang="0">
                  <a:pos x="20" y="504"/>
                </a:cxn>
                <a:cxn ang="0">
                  <a:pos x="8" y="456"/>
                </a:cxn>
                <a:cxn ang="0">
                  <a:pos x="24" y="424"/>
                </a:cxn>
                <a:cxn ang="0">
                  <a:pos x="100" y="376"/>
                </a:cxn>
                <a:cxn ang="0">
                  <a:pos x="188" y="340"/>
                </a:cxn>
                <a:cxn ang="0">
                  <a:pos x="296" y="296"/>
                </a:cxn>
                <a:cxn ang="0">
                  <a:pos x="360" y="256"/>
                </a:cxn>
                <a:cxn ang="0">
                  <a:pos x="364" y="232"/>
                </a:cxn>
                <a:cxn ang="0">
                  <a:pos x="324" y="176"/>
                </a:cxn>
                <a:cxn ang="0">
                  <a:pos x="248" y="148"/>
                </a:cxn>
                <a:cxn ang="0">
                  <a:pos x="152" y="128"/>
                </a:cxn>
                <a:cxn ang="0">
                  <a:pos x="44" y="96"/>
                </a:cxn>
                <a:cxn ang="0">
                  <a:pos x="8" y="80"/>
                </a:cxn>
                <a:cxn ang="0">
                  <a:pos x="0" y="56"/>
                </a:cxn>
                <a:cxn ang="0">
                  <a:pos x="32" y="24"/>
                </a:cxn>
                <a:cxn ang="0">
                  <a:pos x="92" y="8"/>
                </a:cxn>
                <a:cxn ang="0">
                  <a:pos x="196" y="0"/>
                </a:cxn>
                <a:cxn ang="0">
                  <a:pos x="148" y="20"/>
                </a:cxn>
                <a:cxn ang="0">
                  <a:pos x="124" y="44"/>
                </a:cxn>
                <a:cxn ang="0">
                  <a:pos x="124" y="72"/>
                </a:cxn>
                <a:cxn ang="0">
                  <a:pos x="164" y="104"/>
                </a:cxn>
                <a:cxn ang="0">
                  <a:pos x="224" y="120"/>
                </a:cxn>
                <a:cxn ang="0">
                  <a:pos x="336" y="120"/>
                </a:cxn>
                <a:cxn ang="0">
                  <a:pos x="336" y="140"/>
                </a:cxn>
                <a:cxn ang="0">
                  <a:pos x="340" y="164"/>
                </a:cxn>
                <a:cxn ang="0">
                  <a:pos x="412" y="196"/>
                </a:cxn>
              </a:cxnLst>
              <a:rect l="0" t="0" r="0" b="0"/>
              <a:pathLst>
                <a:path w="432" h="556">
                  <a:moveTo>
                    <a:pt x="412" y="196"/>
                  </a:moveTo>
                  <a:lnTo>
                    <a:pt x="424" y="212"/>
                  </a:lnTo>
                  <a:lnTo>
                    <a:pt x="432" y="224"/>
                  </a:lnTo>
                  <a:lnTo>
                    <a:pt x="432" y="244"/>
                  </a:lnTo>
                  <a:lnTo>
                    <a:pt x="424" y="260"/>
                  </a:lnTo>
                  <a:lnTo>
                    <a:pt x="408" y="280"/>
                  </a:lnTo>
                  <a:lnTo>
                    <a:pt x="384" y="292"/>
                  </a:lnTo>
                  <a:lnTo>
                    <a:pt x="348" y="304"/>
                  </a:lnTo>
                  <a:lnTo>
                    <a:pt x="224" y="332"/>
                  </a:lnTo>
                  <a:lnTo>
                    <a:pt x="172" y="352"/>
                  </a:lnTo>
                  <a:lnTo>
                    <a:pt x="124" y="368"/>
                  </a:lnTo>
                  <a:lnTo>
                    <a:pt x="80" y="400"/>
                  </a:lnTo>
                  <a:lnTo>
                    <a:pt x="56" y="420"/>
                  </a:lnTo>
                  <a:lnTo>
                    <a:pt x="44" y="444"/>
                  </a:lnTo>
                  <a:lnTo>
                    <a:pt x="44" y="472"/>
                  </a:lnTo>
                  <a:lnTo>
                    <a:pt x="48" y="496"/>
                  </a:lnTo>
                  <a:lnTo>
                    <a:pt x="68" y="520"/>
                  </a:lnTo>
                  <a:lnTo>
                    <a:pt x="92" y="540"/>
                  </a:lnTo>
                  <a:lnTo>
                    <a:pt x="128" y="556"/>
                  </a:lnTo>
                  <a:lnTo>
                    <a:pt x="100" y="544"/>
                  </a:lnTo>
                  <a:lnTo>
                    <a:pt x="64" y="544"/>
                  </a:lnTo>
                  <a:lnTo>
                    <a:pt x="64" y="544"/>
                  </a:lnTo>
                  <a:lnTo>
                    <a:pt x="36" y="528"/>
                  </a:lnTo>
                  <a:lnTo>
                    <a:pt x="20" y="504"/>
                  </a:lnTo>
                  <a:lnTo>
                    <a:pt x="8" y="472"/>
                  </a:lnTo>
                  <a:lnTo>
                    <a:pt x="8" y="456"/>
                  </a:lnTo>
                  <a:lnTo>
                    <a:pt x="20" y="436"/>
                  </a:lnTo>
                  <a:lnTo>
                    <a:pt x="24" y="424"/>
                  </a:lnTo>
                  <a:lnTo>
                    <a:pt x="48" y="408"/>
                  </a:lnTo>
                  <a:lnTo>
                    <a:pt x="100" y="376"/>
                  </a:lnTo>
                  <a:lnTo>
                    <a:pt x="188" y="344"/>
                  </a:lnTo>
                  <a:lnTo>
                    <a:pt x="188" y="340"/>
                  </a:lnTo>
                  <a:lnTo>
                    <a:pt x="260" y="316"/>
                  </a:lnTo>
                  <a:lnTo>
                    <a:pt x="296" y="296"/>
                  </a:lnTo>
                  <a:lnTo>
                    <a:pt x="340" y="280"/>
                  </a:lnTo>
                  <a:lnTo>
                    <a:pt x="360" y="256"/>
                  </a:lnTo>
                  <a:lnTo>
                    <a:pt x="364" y="236"/>
                  </a:lnTo>
                  <a:lnTo>
                    <a:pt x="364" y="232"/>
                  </a:lnTo>
                  <a:lnTo>
                    <a:pt x="348" y="200"/>
                  </a:lnTo>
                  <a:lnTo>
                    <a:pt x="324" y="176"/>
                  </a:lnTo>
                  <a:lnTo>
                    <a:pt x="284" y="160"/>
                  </a:lnTo>
                  <a:lnTo>
                    <a:pt x="248" y="148"/>
                  </a:lnTo>
                  <a:lnTo>
                    <a:pt x="188" y="136"/>
                  </a:lnTo>
                  <a:lnTo>
                    <a:pt x="152" y="128"/>
                  </a:lnTo>
                  <a:lnTo>
                    <a:pt x="92" y="116"/>
                  </a:lnTo>
                  <a:lnTo>
                    <a:pt x="44" y="96"/>
                  </a:lnTo>
                  <a:lnTo>
                    <a:pt x="24" y="84"/>
                  </a:lnTo>
                  <a:lnTo>
                    <a:pt x="8" y="80"/>
                  </a:lnTo>
                  <a:lnTo>
                    <a:pt x="0" y="68"/>
                  </a:lnTo>
                  <a:lnTo>
                    <a:pt x="0" y="56"/>
                  </a:lnTo>
                  <a:lnTo>
                    <a:pt x="8" y="48"/>
                  </a:lnTo>
                  <a:lnTo>
                    <a:pt x="32" y="24"/>
                  </a:lnTo>
                  <a:lnTo>
                    <a:pt x="56" y="12"/>
                  </a:lnTo>
                  <a:lnTo>
                    <a:pt x="92" y="8"/>
                  </a:lnTo>
                  <a:lnTo>
                    <a:pt x="140" y="0"/>
                  </a:lnTo>
                  <a:lnTo>
                    <a:pt x="196" y="0"/>
                  </a:lnTo>
                  <a:lnTo>
                    <a:pt x="164" y="8"/>
                  </a:lnTo>
                  <a:lnTo>
                    <a:pt x="148" y="20"/>
                  </a:lnTo>
                  <a:lnTo>
                    <a:pt x="128" y="32"/>
                  </a:lnTo>
                  <a:lnTo>
                    <a:pt x="124" y="44"/>
                  </a:lnTo>
                  <a:lnTo>
                    <a:pt x="116" y="60"/>
                  </a:lnTo>
                  <a:lnTo>
                    <a:pt x="124" y="72"/>
                  </a:lnTo>
                  <a:lnTo>
                    <a:pt x="148" y="92"/>
                  </a:lnTo>
                  <a:lnTo>
                    <a:pt x="164" y="104"/>
                  </a:lnTo>
                  <a:lnTo>
                    <a:pt x="188" y="116"/>
                  </a:lnTo>
                  <a:lnTo>
                    <a:pt x="224" y="120"/>
                  </a:lnTo>
                  <a:lnTo>
                    <a:pt x="268" y="128"/>
                  </a:lnTo>
                  <a:lnTo>
                    <a:pt x="336" y="120"/>
                  </a:lnTo>
                  <a:lnTo>
                    <a:pt x="336" y="136"/>
                  </a:lnTo>
                  <a:lnTo>
                    <a:pt x="336" y="140"/>
                  </a:lnTo>
                  <a:lnTo>
                    <a:pt x="336" y="148"/>
                  </a:lnTo>
                  <a:lnTo>
                    <a:pt x="340" y="164"/>
                  </a:lnTo>
                  <a:lnTo>
                    <a:pt x="360" y="176"/>
                  </a:lnTo>
                  <a:lnTo>
                    <a:pt x="412" y="1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1" name="図形 80"/>
            <p:cNvSpPr>
              <a:spLocks/>
            </p:cNvSpPr>
            <p:nvPr/>
          </p:nvSpPr>
          <p:spPr bwMode="auto">
            <a:xfrm>
              <a:off x="4792" y="156"/>
              <a:ext cx="212" cy="120"/>
            </a:xfrm>
            <a:custGeom>
              <a:avLst/>
              <a:gdLst/>
              <a:ahLst/>
              <a:cxnLst>
                <a:cxn ang="0">
                  <a:pos x="212" y="116"/>
                </a:cxn>
                <a:cxn ang="0">
                  <a:pos x="144" y="120"/>
                </a:cxn>
                <a:cxn ang="0">
                  <a:pos x="100" y="116"/>
                </a:cxn>
                <a:cxn ang="0">
                  <a:pos x="64" y="108"/>
                </a:cxn>
                <a:cxn ang="0">
                  <a:pos x="48" y="96"/>
                </a:cxn>
                <a:cxn ang="0">
                  <a:pos x="24" y="84"/>
                </a:cxn>
                <a:cxn ang="0">
                  <a:pos x="4" y="72"/>
                </a:cxn>
                <a:cxn ang="0">
                  <a:pos x="0" y="60"/>
                </a:cxn>
                <a:cxn ang="0">
                  <a:pos x="0" y="48"/>
                </a:cxn>
                <a:cxn ang="0">
                  <a:pos x="12" y="32"/>
                </a:cxn>
                <a:cxn ang="0">
                  <a:pos x="28" y="20"/>
                </a:cxn>
                <a:cxn ang="0">
                  <a:pos x="60" y="8"/>
                </a:cxn>
                <a:cxn ang="0">
                  <a:pos x="84" y="0"/>
                </a:cxn>
                <a:cxn ang="0">
                  <a:pos x="144" y="8"/>
                </a:cxn>
                <a:cxn ang="0">
                  <a:pos x="108" y="12"/>
                </a:cxn>
                <a:cxn ang="0">
                  <a:pos x="96" y="12"/>
                </a:cxn>
                <a:cxn ang="0">
                  <a:pos x="64" y="24"/>
                </a:cxn>
                <a:cxn ang="0">
                  <a:pos x="48" y="44"/>
                </a:cxn>
                <a:cxn ang="0">
                  <a:pos x="48" y="60"/>
                </a:cxn>
                <a:cxn ang="0">
                  <a:pos x="52" y="72"/>
                </a:cxn>
                <a:cxn ang="0">
                  <a:pos x="64" y="80"/>
                </a:cxn>
                <a:cxn ang="0">
                  <a:pos x="76" y="92"/>
                </a:cxn>
                <a:cxn ang="0">
                  <a:pos x="132" y="104"/>
                </a:cxn>
                <a:cxn ang="0">
                  <a:pos x="180" y="116"/>
                </a:cxn>
                <a:cxn ang="0">
                  <a:pos x="212" y="116"/>
                </a:cxn>
              </a:cxnLst>
              <a:rect l="0" t="0" r="0" b="0"/>
              <a:pathLst>
                <a:path w="212" h="120">
                  <a:moveTo>
                    <a:pt x="212" y="116"/>
                  </a:moveTo>
                  <a:lnTo>
                    <a:pt x="144" y="120"/>
                  </a:lnTo>
                  <a:lnTo>
                    <a:pt x="100" y="116"/>
                  </a:lnTo>
                  <a:lnTo>
                    <a:pt x="64" y="108"/>
                  </a:lnTo>
                  <a:lnTo>
                    <a:pt x="48" y="96"/>
                  </a:lnTo>
                  <a:lnTo>
                    <a:pt x="24" y="84"/>
                  </a:lnTo>
                  <a:lnTo>
                    <a:pt x="4" y="72"/>
                  </a:lnTo>
                  <a:lnTo>
                    <a:pt x="0" y="60"/>
                  </a:lnTo>
                  <a:lnTo>
                    <a:pt x="0" y="48"/>
                  </a:lnTo>
                  <a:lnTo>
                    <a:pt x="12" y="32"/>
                  </a:lnTo>
                  <a:lnTo>
                    <a:pt x="28" y="20"/>
                  </a:lnTo>
                  <a:lnTo>
                    <a:pt x="60" y="8"/>
                  </a:lnTo>
                  <a:lnTo>
                    <a:pt x="84" y="0"/>
                  </a:lnTo>
                  <a:lnTo>
                    <a:pt x="144" y="8"/>
                  </a:lnTo>
                  <a:lnTo>
                    <a:pt x="108" y="12"/>
                  </a:lnTo>
                  <a:lnTo>
                    <a:pt x="96" y="12"/>
                  </a:lnTo>
                  <a:lnTo>
                    <a:pt x="64" y="24"/>
                  </a:lnTo>
                  <a:lnTo>
                    <a:pt x="48" y="44"/>
                  </a:lnTo>
                  <a:lnTo>
                    <a:pt x="48" y="60"/>
                  </a:lnTo>
                  <a:lnTo>
                    <a:pt x="52" y="72"/>
                  </a:lnTo>
                  <a:lnTo>
                    <a:pt x="64" y="80"/>
                  </a:lnTo>
                  <a:lnTo>
                    <a:pt x="76" y="92"/>
                  </a:lnTo>
                  <a:lnTo>
                    <a:pt x="132" y="104"/>
                  </a:lnTo>
                  <a:lnTo>
                    <a:pt x="180" y="116"/>
                  </a:lnTo>
                  <a:lnTo>
                    <a:pt x="212"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2" name="図形 81"/>
            <p:cNvSpPr>
              <a:spLocks/>
            </p:cNvSpPr>
            <p:nvPr/>
          </p:nvSpPr>
          <p:spPr bwMode="auto">
            <a:xfrm>
              <a:off x="4844" y="164"/>
              <a:ext cx="172" cy="100"/>
            </a:xfrm>
            <a:custGeom>
              <a:avLst/>
              <a:gdLst/>
              <a:ahLst/>
              <a:cxnLst>
                <a:cxn ang="0">
                  <a:pos x="164" y="100"/>
                </a:cxn>
                <a:cxn ang="0">
                  <a:pos x="84" y="96"/>
                </a:cxn>
                <a:cxn ang="0">
                  <a:pos x="32" y="76"/>
                </a:cxn>
                <a:cxn ang="0">
                  <a:pos x="12" y="72"/>
                </a:cxn>
                <a:cxn ang="0">
                  <a:pos x="8" y="60"/>
                </a:cxn>
                <a:cxn ang="0">
                  <a:pos x="0" y="52"/>
                </a:cxn>
                <a:cxn ang="0">
                  <a:pos x="0" y="36"/>
                </a:cxn>
                <a:cxn ang="0">
                  <a:pos x="12" y="24"/>
                </a:cxn>
                <a:cxn ang="0">
                  <a:pos x="44" y="12"/>
                </a:cxn>
                <a:cxn ang="0">
                  <a:pos x="68" y="4"/>
                </a:cxn>
                <a:cxn ang="0">
                  <a:pos x="116" y="0"/>
                </a:cxn>
                <a:cxn ang="0">
                  <a:pos x="72" y="16"/>
                </a:cxn>
                <a:cxn ang="0">
                  <a:pos x="56" y="28"/>
                </a:cxn>
                <a:cxn ang="0">
                  <a:pos x="48" y="48"/>
                </a:cxn>
                <a:cxn ang="0">
                  <a:pos x="48" y="52"/>
                </a:cxn>
                <a:cxn ang="0">
                  <a:pos x="60" y="72"/>
                </a:cxn>
                <a:cxn ang="0">
                  <a:pos x="96" y="84"/>
                </a:cxn>
                <a:cxn ang="0">
                  <a:pos x="172" y="96"/>
                </a:cxn>
                <a:cxn ang="0">
                  <a:pos x="164" y="100"/>
                </a:cxn>
              </a:cxnLst>
              <a:rect l="0" t="0" r="0" b="0"/>
              <a:pathLst>
                <a:path w="172" h="100">
                  <a:moveTo>
                    <a:pt x="164" y="100"/>
                  </a:moveTo>
                  <a:lnTo>
                    <a:pt x="84" y="96"/>
                  </a:lnTo>
                  <a:lnTo>
                    <a:pt x="32" y="76"/>
                  </a:lnTo>
                  <a:lnTo>
                    <a:pt x="12" y="72"/>
                  </a:lnTo>
                  <a:lnTo>
                    <a:pt x="8" y="60"/>
                  </a:lnTo>
                  <a:lnTo>
                    <a:pt x="0" y="52"/>
                  </a:lnTo>
                  <a:lnTo>
                    <a:pt x="0" y="36"/>
                  </a:lnTo>
                  <a:lnTo>
                    <a:pt x="12" y="24"/>
                  </a:lnTo>
                  <a:lnTo>
                    <a:pt x="44" y="12"/>
                  </a:lnTo>
                  <a:lnTo>
                    <a:pt x="68" y="4"/>
                  </a:lnTo>
                  <a:lnTo>
                    <a:pt x="116" y="0"/>
                  </a:lnTo>
                  <a:lnTo>
                    <a:pt x="72" y="16"/>
                  </a:lnTo>
                  <a:lnTo>
                    <a:pt x="56" y="28"/>
                  </a:lnTo>
                  <a:lnTo>
                    <a:pt x="48" y="48"/>
                  </a:lnTo>
                  <a:lnTo>
                    <a:pt x="48" y="52"/>
                  </a:lnTo>
                  <a:lnTo>
                    <a:pt x="60" y="72"/>
                  </a:lnTo>
                  <a:lnTo>
                    <a:pt x="96" y="84"/>
                  </a:lnTo>
                  <a:lnTo>
                    <a:pt x="172" y="96"/>
                  </a:lnTo>
                  <a:lnTo>
                    <a:pt x="164"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3" name="図形 82"/>
            <p:cNvSpPr>
              <a:spLocks/>
            </p:cNvSpPr>
            <p:nvPr/>
          </p:nvSpPr>
          <p:spPr bwMode="auto">
            <a:xfrm>
              <a:off x="4892" y="164"/>
              <a:ext cx="140" cy="96"/>
            </a:xfrm>
            <a:custGeom>
              <a:avLst/>
              <a:gdLst/>
              <a:ahLst/>
              <a:cxnLst>
                <a:cxn ang="0">
                  <a:pos x="124" y="96"/>
                </a:cxn>
                <a:cxn ang="0">
                  <a:pos x="128" y="88"/>
                </a:cxn>
                <a:cxn ang="0">
                  <a:pos x="56" y="76"/>
                </a:cxn>
                <a:cxn ang="0">
                  <a:pos x="20" y="64"/>
                </a:cxn>
                <a:cxn ang="0">
                  <a:pos x="8" y="52"/>
                </a:cxn>
                <a:cxn ang="0">
                  <a:pos x="0" y="48"/>
                </a:cxn>
                <a:cxn ang="0">
                  <a:pos x="8" y="36"/>
                </a:cxn>
                <a:cxn ang="0">
                  <a:pos x="20" y="28"/>
                </a:cxn>
                <a:cxn ang="0">
                  <a:pos x="44" y="12"/>
                </a:cxn>
                <a:cxn ang="0">
                  <a:pos x="84" y="4"/>
                </a:cxn>
                <a:cxn ang="0">
                  <a:pos x="84" y="0"/>
                </a:cxn>
                <a:cxn ang="0">
                  <a:pos x="100" y="4"/>
                </a:cxn>
                <a:cxn ang="0">
                  <a:pos x="112" y="4"/>
                </a:cxn>
                <a:cxn ang="0">
                  <a:pos x="72" y="16"/>
                </a:cxn>
                <a:cxn ang="0">
                  <a:pos x="48" y="28"/>
                </a:cxn>
                <a:cxn ang="0">
                  <a:pos x="44" y="36"/>
                </a:cxn>
                <a:cxn ang="0">
                  <a:pos x="36" y="40"/>
                </a:cxn>
                <a:cxn ang="0">
                  <a:pos x="44" y="52"/>
                </a:cxn>
                <a:cxn ang="0">
                  <a:pos x="48" y="60"/>
                </a:cxn>
                <a:cxn ang="0">
                  <a:pos x="80" y="72"/>
                </a:cxn>
                <a:cxn ang="0">
                  <a:pos x="140" y="84"/>
                </a:cxn>
                <a:cxn ang="0">
                  <a:pos x="124" y="96"/>
                </a:cxn>
              </a:cxnLst>
              <a:rect l="0" t="0" r="0" b="0"/>
              <a:pathLst>
                <a:path w="140" h="96">
                  <a:moveTo>
                    <a:pt x="124" y="96"/>
                  </a:moveTo>
                  <a:lnTo>
                    <a:pt x="128" y="88"/>
                  </a:lnTo>
                  <a:lnTo>
                    <a:pt x="56" y="76"/>
                  </a:lnTo>
                  <a:lnTo>
                    <a:pt x="20" y="64"/>
                  </a:lnTo>
                  <a:lnTo>
                    <a:pt x="8" y="52"/>
                  </a:lnTo>
                  <a:lnTo>
                    <a:pt x="0" y="48"/>
                  </a:lnTo>
                  <a:lnTo>
                    <a:pt x="8" y="36"/>
                  </a:lnTo>
                  <a:lnTo>
                    <a:pt x="20" y="28"/>
                  </a:lnTo>
                  <a:lnTo>
                    <a:pt x="44" y="12"/>
                  </a:lnTo>
                  <a:lnTo>
                    <a:pt x="84" y="4"/>
                  </a:lnTo>
                  <a:lnTo>
                    <a:pt x="84" y="0"/>
                  </a:lnTo>
                  <a:lnTo>
                    <a:pt x="100" y="4"/>
                  </a:lnTo>
                  <a:lnTo>
                    <a:pt x="112" y="4"/>
                  </a:lnTo>
                  <a:lnTo>
                    <a:pt x="72" y="16"/>
                  </a:lnTo>
                  <a:lnTo>
                    <a:pt x="48" y="28"/>
                  </a:lnTo>
                  <a:lnTo>
                    <a:pt x="44" y="36"/>
                  </a:lnTo>
                  <a:lnTo>
                    <a:pt x="36" y="40"/>
                  </a:lnTo>
                  <a:lnTo>
                    <a:pt x="44" y="52"/>
                  </a:lnTo>
                  <a:lnTo>
                    <a:pt x="48" y="60"/>
                  </a:lnTo>
                  <a:lnTo>
                    <a:pt x="80" y="72"/>
                  </a:lnTo>
                  <a:lnTo>
                    <a:pt x="140" y="84"/>
                  </a:lnTo>
                  <a:lnTo>
                    <a:pt x="124" y="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4" name="図形 83"/>
            <p:cNvSpPr>
              <a:spLocks/>
            </p:cNvSpPr>
            <p:nvPr/>
          </p:nvSpPr>
          <p:spPr bwMode="auto">
            <a:xfrm>
              <a:off x="4936" y="168"/>
              <a:ext cx="276" cy="72"/>
            </a:xfrm>
            <a:custGeom>
              <a:avLst/>
              <a:gdLst/>
              <a:ahLst/>
              <a:cxnLst>
                <a:cxn ang="0">
                  <a:pos x="156" y="56"/>
                </a:cxn>
                <a:cxn ang="0">
                  <a:pos x="104" y="72"/>
                </a:cxn>
                <a:cxn ang="0">
                  <a:pos x="36" y="68"/>
                </a:cxn>
                <a:cxn ang="0">
                  <a:pos x="12" y="56"/>
                </a:cxn>
                <a:cxn ang="0">
                  <a:pos x="4" y="48"/>
                </a:cxn>
                <a:cxn ang="0">
                  <a:pos x="0" y="36"/>
                </a:cxn>
                <a:cxn ang="0">
                  <a:pos x="4" y="32"/>
                </a:cxn>
                <a:cxn ang="0">
                  <a:pos x="12" y="24"/>
                </a:cxn>
                <a:cxn ang="0">
                  <a:pos x="40" y="12"/>
                </a:cxn>
                <a:cxn ang="0">
                  <a:pos x="92" y="0"/>
                </a:cxn>
                <a:cxn ang="0">
                  <a:pos x="164" y="12"/>
                </a:cxn>
                <a:cxn ang="0">
                  <a:pos x="240" y="20"/>
                </a:cxn>
                <a:cxn ang="0">
                  <a:pos x="276" y="24"/>
                </a:cxn>
                <a:cxn ang="0">
                  <a:pos x="188" y="44"/>
                </a:cxn>
                <a:cxn ang="0">
                  <a:pos x="156" y="56"/>
                </a:cxn>
              </a:cxnLst>
              <a:rect l="0" t="0" r="0" b="0"/>
              <a:pathLst>
                <a:path w="276" h="72">
                  <a:moveTo>
                    <a:pt x="156" y="56"/>
                  </a:moveTo>
                  <a:lnTo>
                    <a:pt x="104" y="72"/>
                  </a:lnTo>
                  <a:lnTo>
                    <a:pt x="36" y="68"/>
                  </a:lnTo>
                  <a:lnTo>
                    <a:pt x="12" y="56"/>
                  </a:lnTo>
                  <a:lnTo>
                    <a:pt x="4" y="48"/>
                  </a:lnTo>
                  <a:lnTo>
                    <a:pt x="0" y="36"/>
                  </a:lnTo>
                  <a:lnTo>
                    <a:pt x="4" y="32"/>
                  </a:lnTo>
                  <a:lnTo>
                    <a:pt x="12" y="24"/>
                  </a:lnTo>
                  <a:lnTo>
                    <a:pt x="40" y="12"/>
                  </a:lnTo>
                  <a:lnTo>
                    <a:pt x="92" y="0"/>
                  </a:lnTo>
                  <a:lnTo>
                    <a:pt x="164" y="12"/>
                  </a:lnTo>
                  <a:lnTo>
                    <a:pt x="240" y="20"/>
                  </a:lnTo>
                  <a:lnTo>
                    <a:pt x="276" y="24"/>
                  </a:lnTo>
                  <a:lnTo>
                    <a:pt x="188" y="44"/>
                  </a:lnTo>
                  <a:lnTo>
                    <a:pt x="156" y="5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5" name="図形 84"/>
            <p:cNvSpPr>
              <a:spLocks/>
            </p:cNvSpPr>
            <p:nvPr/>
          </p:nvSpPr>
          <p:spPr bwMode="auto">
            <a:xfrm>
              <a:off x="5292" y="960"/>
              <a:ext cx="452" cy="344"/>
            </a:xfrm>
            <a:custGeom>
              <a:avLst/>
              <a:gdLst/>
              <a:ahLst/>
              <a:cxnLst>
                <a:cxn ang="0">
                  <a:pos x="244" y="72"/>
                </a:cxn>
                <a:cxn ang="0">
                  <a:pos x="72" y="116"/>
                </a:cxn>
                <a:cxn ang="0">
                  <a:pos x="20" y="144"/>
                </a:cxn>
                <a:cxn ang="0">
                  <a:pos x="0" y="200"/>
                </a:cxn>
                <a:cxn ang="0">
                  <a:pos x="20" y="236"/>
                </a:cxn>
                <a:cxn ang="0">
                  <a:pos x="68" y="280"/>
                </a:cxn>
                <a:cxn ang="0">
                  <a:pos x="164" y="320"/>
                </a:cxn>
                <a:cxn ang="0">
                  <a:pos x="320" y="344"/>
                </a:cxn>
                <a:cxn ang="0">
                  <a:pos x="284" y="332"/>
                </a:cxn>
                <a:cxn ang="0">
                  <a:pos x="152" y="292"/>
                </a:cxn>
                <a:cxn ang="0">
                  <a:pos x="84" y="244"/>
                </a:cxn>
                <a:cxn ang="0">
                  <a:pos x="72" y="212"/>
                </a:cxn>
                <a:cxn ang="0">
                  <a:pos x="96" y="176"/>
                </a:cxn>
                <a:cxn ang="0">
                  <a:pos x="156" y="128"/>
                </a:cxn>
                <a:cxn ang="0">
                  <a:pos x="284" y="84"/>
                </a:cxn>
                <a:cxn ang="0">
                  <a:pos x="452" y="68"/>
                </a:cxn>
                <a:cxn ang="0">
                  <a:pos x="368" y="72"/>
                </a:cxn>
                <a:cxn ang="0">
                  <a:pos x="212" y="104"/>
                </a:cxn>
                <a:cxn ang="0">
                  <a:pos x="120" y="152"/>
                </a:cxn>
                <a:cxn ang="0">
                  <a:pos x="80" y="196"/>
                </a:cxn>
                <a:cxn ang="0">
                  <a:pos x="80" y="236"/>
                </a:cxn>
                <a:cxn ang="0">
                  <a:pos x="120" y="280"/>
                </a:cxn>
                <a:cxn ang="0">
                  <a:pos x="220" y="320"/>
                </a:cxn>
                <a:cxn ang="0">
                  <a:pos x="212" y="328"/>
                </a:cxn>
                <a:cxn ang="0">
                  <a:pos x="104" y="292"/>
                </a:cxn>
                <a:cxn ang="0">
                  <a:pos x="20" y="232"/>
                </a:cxn>
                <a:cxn ang="0">
                  <a:pos x="0" y="200"/>
                </a:cxn>
                <a:cxn ang="0">
                  <a:pos x="24" y="152"/>
                </a:cxn>
                <a:cxn ang="0">
                  <a:pos x="72" y="120"/>
                </a:cxn>
                <a:cxn ang="0">
                  <a:pos x="244" y="80"/>
                </a:cxn>
                <a:cxn ang="0">
                  <a:pos x="388" y="56"/>
                </a:cxn>
                <a:cxn ang="0">
                  <a:pos x="436" y="32"/>
                </a:cxn>
                <a:cxn ang="0">
                  <a:pos x="452" y="0"/>
                </a:cxn>
                <a:cxn ang="0">
                  <a:pos x="436" y="24"/>
                </a:cxn>
                <a:cxn ang="0">
                  <a:pos x="388" y="48"/>
                </a:cxn>
              </a:cxnLst>
              <a:rect l="0" t="0" r="0" b="0"/>
              <a:pathLst>
                <a:path w="452" h="344">
                  <a:moveTo>
                    <a:pt x="352" y="60"/>
                  </a:moveTo>
                  <a:lnTo>
                    <a:pt x="244" y="72"/>
                  </a:lnTo>
                  <a:lnTo>
                    <a:pt x="152" y="92"/>
                  </a:lnTo>
                  <a:lnTo>
                    <a:pt x="72" y="116"/>
                  </a:lnTo>
                  <a:lnTo>
                    <a:pt x="44" y="128"/>
                  </a:lnTo>
                  <a:lnTo>
                    <a:pt x="20" y="144"/>
                  </a:lnTo>
                  <a:lnTo>
                    <a:pt x="0" y="172"/>
                  </a:lnTo>
                  <a:lnTo>
                    <a:pt x="0" y="200"/>
                  </a:lnTo>
                  <a:lnTo>
                    <a:pt x="0" y="220"/>
                  </a:lnTo>
                  <a:lnTo>
                    <a:pt x="20" y="236"/>
                  </a:lnTo>
                  <a:lnTo>
                    <a:pt x="36" y="256"/>
                  </a:lnTo>
                  <a:lnTo>
                    <a:pt x="68" y="280"/>
                  </a:lnTo>
                  <a:lnTo>
                    <a:pt x="108" y="304"/>
                  </a:lnTo>
                  <a:lnTo>
                    <a:pt x="164" y="320"/>
                  </a:lnTo>
                  <a:lnTo>
                    <a:pt x="236" y="332"/>
                  </a:lnTo>
                  <a:lnTo>
                    <a:pt x="320" y="344"/>
                  </a:lnTo>
                  <a:lnTo>
                    <a:pt x="320" y="340"/>
                  </a:lnTo>
                  <a:lnTo>
                    <a:pt x="284" y="332"/>
                  </a:lnTo>
                  <a:lnTo>
                    <a:pt x="192" y="308"/>
                  </a:lnTo>
                  <a:lnTo>
                    <a:pt x="152" y="292"/>
                  </a:lnTo>
                  <a:lnTo>
                    <a:pt x="116" y="268"/>
                  </a:lnTo>
                  <a:lnTo>
                    <a:pt x="84" y="244"/>
                  </a:lnTo>
                  <a:lnTo>
                    <a:pt x="80" y="224"/>
                  </a:lnTo>
                  <a:lnTo>
                    <a:pt x="72" y="212"/>
                  </a:lnTo>
                  <a:lnTo>
                    <a:pt x="84" y="200"/>
                  </a:lnTo>
                  <a:lnTo>
                    <a:pt x="96" y="176"/>
                  </a:lnTo>
                  <a:lnTo>
                    <a:pt x="120" y="152"/>
                  </a:lnTo>
                  <a:lnTo>
                    <a:pt x="156" y="128"/>
                  </a:lnTo>
                  <a:lnTo>
                    <a:pt x="212" y="108"/>
                  </a:lnTo>
                  <a:lnTo>
                    <a:pt x="284" y="84"/>
                  </a:lnTo>
                  <a:lnTo>
                    <a:pt x="368" y="80"/>
                  </a:lnTo>
                  <a:lnTo>
                    <a:pt x="452" y="68"/>
                  </a:lnTo>
                  <a:lnTo>
                    <a:pt x="452" y="60"/>
                  </a:lnTo>
                  <a:lnTo>
                    <a:pt x="368" y="72"/>
                  </a:lnTo>
                  <a:lnTo>
                    <a:pt x="280" y="84"/>
                  </a:lnTo>
                  <a:lnTo>
                    <a:pt x="212" y="104"/>
                  </a:lnTo>
                  <a:lnTo>
                    <a:pt x="156" y="128"/>
                  </a:lnTo>
                  <a:lnTo>
                    <a:pt x="120" y="152"/>
                  </a:lnTo>
                  <a:lnTo>
                    <a:pt x="96" y="176"/>
                  </a:lnTo>
                  <a:lnTo>
                    <a:pt x="80" y="196"/>
                  </a:lnTo>
                  <a:lnTo>
                    <a:pt x="72" y="212"/>
                  </a:lnTo>
                  <a:lnTo>
                    <a:pt x="80" y="236"/>
                  </a:lnTo>
                  <a:lnTo>
                    <a:pt x="96" y="260"/>
                  </a:lnTo>
                  <a:lnTo>
                    <a:pt x="120" y="280"/>
                  </a:lnTo>
                  <a:lnTo>
                    <a:pt x="152" y="296"/>
                  </a:lnTo>
                  <a:lnTo>
                    <a:pt x="220" y="320"/>
                  </a:lnTo>
                  <a:lnTo>
                    <a:pt x="284" y="340"/>
                  </a:lnTo>
                  <a:lnTo>
                    <a:pt x="212" y="328"/>
                  </a:lnTo>
                  <a:lnTo>
                    <a:pt x="152" y="308"/>
                  </a:lnTo>
                  <a:lnTo>
                    <a:pt x="104" y="292"/>
                  </a:lnTo>
                  <a:lnTo>
                    <a:pt x="68" y="272"/>
                  </a:lnTo>
                  <a:lnTo>
                    <a:pt x="20" y="232"/>
                  </a:lnTo>
                  <a:lnTo>
                    <a:pt x="8" y="220"/>
                  </a:lnTo>
                  <a:lnTo>
                    <a:pt x="0" y="200"/>
                  </a:lnTo>
                  <a:lnTo>
                    <a:pt x="8" y="176"/>
                  </a:lnTo>
                  <a:lnTo>
                    <a:pt x="24" y="152"/>
                  </a:lnTo>
                  <a:lnTo>
                    <a:pt x="48" y="132"/>
                  </a:lnTo>
                  <a:lnTo>
                    <a:pt x="72" y="120"/>
                  </a:lnTo>
                  <a:lnTo>
                    <a:pt x="152" y="96"/>
                  </a:lnTo>
                  <a:lnTo>
                    <a:pt x="244" y="80"/>
                  </a:lnTo>
                  <a:lnTo>
                    <a:pt x="352" y="68"/>
                  </a:lnTo>
                  <a:lnTo>
                    <a:pt x="388" y="56"/>
                  </a:lnTo>
                  <a:lnTo>
                    <a:pt x="416" y="44"/>
                  </a:lnTo>
                  <a:lnTo>
                    <a:pt x="436" y="32"/>
                  </a:lnTo>
                  <a:lnTo>
                    <a:pt x="452" y="12"/>
                  </a:lnTo>
                  <a:lnTo>
                    <a:pt x="452" y="0"/>
                  </a:lnTo>
                  <a:lnTo>
                    <a:pt x="452" y="8"/>
                  </a:lnTo>
                  <a:lnTo>
                    <a:pt x="436" y="24"/>
                  </a:lnTo>
                  <a:lnTo>
                    <a:pt x="412" y="44"/>
                  </a:lnTo>
                  <a:lnTo>
                    <a:pt x="388" y="48"/>
                  </a:lnTo>
                  <a:lnTo>
                    <a:pt x="352"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6" name="図形 85"/>
            <p:cNvSpPr>
              <a:spLocks/>
            </p:cNvSpPr>
            <p:nvPr/>
          </p:nvSpPr>
          <p:spPr bwMode="auto">
            <a:xfrm>
              <a:off x="5696" y="600"/>
              <a:ext cx="48" cy="96"/>
            </a:xfrm>
            <a:custGeom>
              <a:avLst/>
              <a:gdLst/>
              <a:ahLst/>
              <a:cxnLst>
                <a:cxn ang="0">
                  <a:pos x="0" y="52"/>
                </a:cxn>
                <a:cxn ang="0">
                  <a:pos x="8" y="72"/>
                </a:cxn>
                <a:cxn ang="0">
                  <a:pos x="20" y="84"/>
                </a:cxn>
                <a:cxn ang="0">
                  <a:pos x="36" y="88"/>
                </a:cxn>
                <a:cxn ang="0">
                  <a:pos x="48" y="96"/>
                </a:cxn>
                <a:cxn ang="0">
                  <a:pos x="48" y="88"/>
                </a:cxn>
                <a:cxn ang="0">
                  <a:pos x="36" y="88"/>
                </a:cxn>
                <a:cxn ang="0">
                  <a:pos x="24" y="76"/>
                </a:cxn>
                <a:cxn ang="0">
                  <a:pos x="12" y="72"/>
                </a:cxn>
                <a:cxn ang="0">
                  <a:pos x="8" y="52"/>
                </a:cxn>
                <a:cxn ang="0">
                  <a:pos x="12" y="36"/>
                </a:cxn>
                <a:cxn ang="0">
                  <a:pos x="36" y="12"/>
                </a:cxn>
                <a:cxn ang="0">
                  <a:pos x="48" y="4"/>
                </a:cxn>
                <a:cxn ang="0">
                  <a:pos x="48" y="0"/>
                </a:cxn>
                <a:cxn ang="0">
                  <a:pos x="36" y="12"/>
                </a:cxn>
                <a:cxn ang="0">
                  <a:pos x="8" y="36"/>
                </a:cxn>
                <a:cxn ang="0">
                  <a:pos x="0" y="40"/>
                </a:cxn>
                <a:cxn ang="0">
                  <a:pos x="0" y="52"/>
                </a:cxn>
              </a:cxnLst>
              <a:rect l="0" t="0" r="0" b="0"/>
              <a:pathLst>
                <a:path w="48" h="96">
                  <a:moveTo>
                    <a:pt x="0" y="52"/>
                  </a:moveTo>
                  <a:lnTo>
                    <a:pt x="8" y="72"/>
                  </a:lnTo>
                  <a:lnTo>
                    <a:pt x="20" y="84"/>
                  </a:lnTo>
                  <a:lnTo>
                    <a:pt x="36" y="88"/>
                  </a:lnTo>
                  <a:lnTo>
                    <a:pt x="48" y="96"/>
                  </a:lnTo>
                  <a:lnTo>
                    <a:pt x="48" y="88"/>
                  </a:lnTo>
                  <a:lnTo>
                    <a:pt x="36" y="88"/>
                  </a:lnTo>
                  <a:lnTo>
                    <a:pt x="24" y="76"/>
                  </a:lnTo>
                  <a:lnTo>
                    <a:pt x="12" y="72"/>
                  </a:lnTo>
                  <a:lnTo>
                    <a:pt x="8" y="52"/>
                  </a:lnTo>
                  <a:lnTo>
                    <a:pt x="12" y="36"/>
                  </a:lnTo>
                  <a:lnTo>
                    <a:pt x="36" y="12"/>
                  </a:lnTo>
                  <a:lnTo>
                    <a:pt x="48" y="4"/>
                  </a:lnTo>
                  <a:lnTo>
                    <a:pt x="48" y="0"/>
                  </a:lnTo>
                  <a:lnTo>
                    <a:pt x="36" y="12"/>
                  </a:lnTo>
                  <a:lnTo>
                    <a:pt x="8" y="36"/>
                  </a:lnTo>
                  <a:lnTo>
                    <a:pt x="0" y="40"/>
                  </a:lnTo>
                  <a:lnTo>
                    <a:pt x="0" y="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7" name="図形 86"/>
            <p:cNvSpPr>
              <a:spLocks/>
            </p:cNvSpPr>
            <p:nvPr/>
          </p:nvSpPr>
          <p:spPr bwMode="auto">
            <a:xfrm>
              <a:off x="5560" y="520"/>
              <a:ext cx="184" cy="192"/>
            </a:xfrm>
            <a:custGeom>
              <a:avLst/>
              <a:gdLst/>
              <a:ahLst/>
              <a:cxnLst>
                <a:cxn ang="0">
                  <a:pos x="4" y="80"/>
                </a:cxn>
                <a:cxn ang="0">
                  <a:pos x="0" y="104"/>
                </a:cxn>
                <a:cxn ang="0">
                  <a:pos x="12" y="128"/>
                </a:cxn>
                <a:cxn ang="0">
                  <a:pos x="24" y="140"/>
                </a:cxn>
                <a:cxn ang="0">
                  <a:pos x="40" y="152"/>
                </a:cxn>
                <a:cxn ang="0">
                  <a:pos x="84" y="176"/>
                </a:cxn>
                <a:cxn ang="0">
                  <a:pos x="136" y="180"/>
                </a:cxn>
                <a:cxn ang="0">
                  <a:pos x="184" y="192"/>
                </a:cxn>
                <a:cxn ang="0">
                  <a:pos x="184" y="188"/>
                </a:cxn>
                <a:cxn ang="0">
                  <a:pos x="136" y="180"/>
                </a:cxn>
                <a:cxn ang="0">
                  <a:pos x="84" y="168"/>
                </a:cxn>
                <a:cxn ang="0">
                  <a:pos x="40" y="144"/>
                </a:cxn>
                <a:cxn ang="0">
                  <a:pos x="12" y="120"/>
                </a:cxn>
                <a:cxn ang="0">
                  <a:pos x="4" y="104"/>
                </a:cxn>
                <a:cxn ang="0">
                  <a:pos x="12" y="84"/>
                </a:cxn>
                <a:cxn ang="0">
                  <a:pos x="12" y="72"/>
                </a:cxn>
                <a:cxn ang="0">
                  <a:pos x="36" y="56"/>
                </a:cxn>
                <a:cxn ang="0">
                  <a:pos x="88" y="28"/>
                </a:cxn>
                <a:cxn ang="0">
                  <a:pos x="132" y="16"/>
                </a:cxn>
                <a:cxn ang="0">
                  <a:pos x="184" y="4"/>
                </a:cxn>
                <a:cxn ang="0">
                  <a:pos x="184" y="0"/>
                </a:cxn>
                <a:cxn ang="0">
                  <a:pos x="132" y="12"/>
                </a:cxn>
                <a:cxn ang="0">
                  <a:pos x="88" y="24"/>
                </a:cxn>
                <a:cxn ang="0">
                  <a:pos x="36" y="48"/>
                </a:cxn>
                <a:cxn ang="0">
                  <a:pos x="12" y="72"/>
                </a:cxn>
                <a:cxn ang="0">
                  <a:pos x="4" y="80"/>
                </a:cxn>
              </a:cxnLst>
              <a:rect l="0" t="0" r="0" b="0"/>
              <a:pathLst>
                <a:path w="184" h="192">
                  <a:moveTo>
                    <a:pt x="4" y="80"/>
                  </a:moveTo>
                  <a:lnTo>
                    <a:pt x="0" y="104"/>
                  </a:lnTo>
                  <a:lnTo>
                    <a:pt x="12" y="128"/>
                  </a:lnTo>
                  <a:lnTo>
                    <a:pt x="24" y="140"/>
                  </a:lnTo>
                  <a:lnTo>
                    <a:pt x="40" y="152"/>
                  </a:lnTo>
                  <a:lnTo>
                    <a:pt x="84" y="176"/>
                  </a:lnTo>
                  <a:lnTo>
                    <a:pt x="136" y="180"/>
                  </a:lnTo>
                  <a:lnTo>
                    <a:pt x="184" y="192"/>
                  </a:lnTo>
                  <a:lnTo>
                    <a:pt x="184" y="188"/>
                  </a:lnTo>
                  <a:lnTo>
                    <a:pt x="136" y="180"/>
                  </a:lnTo>
                  <a:lnTo>
                    <a:pt x="84" y="168"/>
                  </a:lnTo>
                  <a:lnTo>
                    <a:pt x="40" y="144"/>
                  </a:lnTo>
                  <a:lnTo>
                    <a:pt x="12" y="120"/>
                  </a:lnTo>
                  <a:lnTo>
                    <a:pt x="4" y="104"/>
                  </a:lnTo>
                  <a:lnTo>
                    <a:pt x="12" y="84"/>
                  </a:lnTo>
                  <a:lnTo>
                    <a:pt x="12" y="72"/>
                  </a:lnTo>
                  <a:lnTo>
                    <a:pt x="36" y="56"/>
                  </a:lnTo>
                  <a:lnTo>
                    <a:pt x="88" y="28"/>
                  </a:lnTo>
                  <a:lnTo>
                    <a:pt x="132" y="16"/>
                  </a:lnTo>
                  <a:lnTo>
                    <a:pt x="184" y="4"/>
                  </a:lnTo>
                  <a:lnTo>
                    <a:pt x="184" y="0"/>
                  </a:lnTo>
                  <a:lnTo>
                    <a:pt x="132" y="12"/>
                  </a:lnTo>
                  <a:lnTo>
                    <a:pt x="88" y="24"/>
                  </a:lnTo>
                  <a:lnTo>
                    <a:pt x="36" y="48"/>
                  </a:lnTo>
                  <a:lnTo>
                    <a:pt x="12" y="72"/>
                  </a:lnTo>
                  <a:lnTo>
                    <a:pt x="4" y="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8" name="図形 87"/>
            <p:cNvSpPr>
              <a:spLocks/>
            </p:cNvSpPr>
            <p:nvPr/>
          </p:nvSpPr>
          <p:spPr bwMode="auto">
            <a:xfrm>
              <a:off x="5316" y="464"/>
              <a:ext cx="428" cy="292"/>
            </a:xfrm>
            <a:custGeom>
              <a:avLst/>
              <a:gdLst/>
              <a:ahLst/>
              <a:cxnLst>
                <a:cxn ang="0">
                  <a:pos x="0" y="152"/>
                </a:cxn>
                <a:cxn ang="0">
                  <a:pos x="0" y="176"/>
                </a:cxn>
                <a:cxn ang="0">
                  <a:pos x="12" y="196"/>
                </a:cxn>
                <a:cxn ang="0">
                  <a:pos x="44" y="224"/>
                </a:cxn>
                <a:cxn ang="0">
                  <a:pos x="80" y="236"/>
                </a:cxn>
                <a:cxn ang="0">
                  <a:pos x="128" y="256"/>
                </a:cxn>
                <a:cxn ang="0">
                  <a:pos x="176" y="268"/>
                </a:cxn>
                <a:cxn ang="0">
                  <a:pos x="260" y="284"/>
                </a:cxn>
                <a:cxn ang="0">
                  <a:pos x="304" y="292"/>
                </a:cxn>
                <a:cxn ang="0">
                  <a:pos x="304" y="284"/>
                </a:cxn>
                <a:cxn ang="0">
                  <a:pos x="272" y="280"/>
                </a:cxn>
                <a:cxn ang="0">
                  <a:pos x="196" y="256"/>
                </a:cxn>
                <a:cxn ang="0">
                  <a:pos x="108" y="224"/>
                </a:cxn>
                <a:cxn ang="0">
                  <a:pos x="80" y="200"/>
                </a:cxn>
                <a:cxn ang="0">
                  <a:pos x="56" y="172"/>
                </a:cxn>
                <a:cxn ang="0">
                  <a:pos x="56" y="152"/>
                </a:cxn>
                <a:cxn ang="0">
                  <a:pos x="56" y="136"/>
                </a:cxn>
                <a:cxn ang="0">
                  <a:pos x="72" y="116"/>
                </a:cxn>
                <a:cxn ang="0">
                  <a:pos x="120" y="84"/>
                </a:cxn>
                <a:cxn ang="0">
                  <a:pos x="168" y="60"/>
                </a:cxn>
                <a:cxn ang="0">
                  <a:pos x="224" y="44"/>
                </a:cxn>
                <a:cxn ang="0">
                  <a:pos x="304" y="24"/>
                </a:cxn>
                <a:cxn ang="0">
                  <a:pos x="392" y="8"/>
                </a:cxn>
                <a:cxn ang="0">
                  <a:pos x="428" y="8"/>
                </a:cxn>
                <a:cxn ang="0">
                  <a:pos x="428" y="0"/>
                </a:cxn>
                <a:cxn ang="0">
                  <a:pos x="368" y="8"/>
                </a:cxn>
                <a:cxn ang="0">
                  <a:pos x="248" y="20"/>
                </a:cxn>
                <a:cxn ang="0">
                  <a:pos x="156" y="44"/>
                </a:cxn>
                <a:cxn ang="0">
                  <a:pos x="92" y="68"/>
                </a:cxn>
                <a:cxn ang="0">
                  <a:pos x="48" y="92"/>
                </a:cxn>
                <a:cxn ang="0">
                  <a:pos x="20" y="116"/>
                </a:cxn>
                <a:cxn ang="0">
                  <a:pos x="8" y="136"/>
                </a:cxn>
                <a:cxn ang="0">
                  <a:pos x="0" y="152"/>
                </a:cxn>
              </a:cxnLst>
              <a:rect l="0" t="0" r="0" b="0"/>
              <a:pathLst>
                <a:path w="428" h="292">
                  <a:moveTo>
                    <a:pt x="0" y="152"/>
                  </a:moveTo>
                  <a:lnTo>
                    <a:pt x="0" y="176"/>
                  </a:lnTo>
                  <a:lnTo>
                    <a:pt x="12" y="196"/>
                  </a:lnTo>
                  <a:lnTo>
                    <a:pt x="44" y="224"/>
                  </a:lnTo>
                  <a:lnTo>
                    <a:pt x="80" y="236"/>
                  </a:lnTo>
                  <a:lnTo>
                    <a:pt x="128" y="256"/>
                  </a:lnTo>
                  <a:lnTo>
                    <a:pt x="176" y="268"/>
                  </a:lnTo>
                  <a:lnTo>
                    <a:pt x="260" y="284"/>
                  </a:lnTo>
                  <a:lnTo>
                    <a:pt x="304" y="292"/>
                  </a:lnTo>
                  <a:lnTo>
                    <a:pt x="304" y="284"/>
                  </a:lnTo>
                  <a:lnTo>
                    <a:pt x="272" y="280"/>
                  </a:lnTo>
                  <a:lnTo>
                    <a:pt x="196" y="256"/>
                  </a:lnTo>
                  <a:lnTo>
                    <a:pt x="108" y="224"/>
                  </a:lnTo>
                  <a:lnTo>
                    <a:pt x="80" y="200"/>
                  </a:lnTo>
                  <a:lnTo>
                    <a:pt x="56" y="172"/>
                  </a:lnTo>
                  <a:lnTo>
                    <a:pt x="56" y="152"/>
                  </a:lnTo>
                  <a:lnTo>
                    <a:pt x="56" y="136"/>
                  </a:lnTo>
                  <a:lnTo>
                    <a:pt x="72" y="116"/>
                  </a:lnTo>
                  <a:lnTo>
                    <a:pt x="120" y="84"/>
                  </a:lnTo>
                  <a:lnTo>
                    <a:pt x="168" y="60"/>
                  </a:lnTo>
                  <a:lnTo>
                    <a:pt x="224" y="44"/>
                  </a:lnTo>
                  <a:lnTo>
                    <a:pt x="304" y="24"/>
                  </a:lnTo>
                  <a:lnTo>
                    <a:pt x="392" y="8"/>
                  </a:lnTo>
                  <a:lnTo>
                    <a:pt x="428" y="8"/>
                  </a:lnTo>
                  <a:lnTo>
                    <a:pt x="428" y="0"/>
                  </a:lnTo>
                  <a:lnTo>
                    <a:pt x="368" y="8"/>
                  </a:lnTo>
                  <a:lnTo>
                    <a:pt x="248" y="20"/>
                  </a:lnTo>
                  <a:lnTo>
                    <a:pt x="156" y="44"/>
                  </a:lnTo>
                  <a:lnTo>
                    <a:pt x="92" y="68"/>
                  </a:lnTo>
                  <a:lnTo>
                    <a:pt x="48" y="92"/>
                  </a:lnTo>
                  <a:lnTo>
                    <a:pt x="20" y="116"/>
                  </a:lnTo>
                  <a:lnTo>
                    <a:pt x="8" y="136"/>
                  </a:lnTo>
                  <a:lnTo>
                    <a:pt x="0"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9" name="図形 88"/>
            <p:cNvSpPr>
              <a:spLocks/>
            </p:cNvSpPr>
            <p:nvPr/>
          </p:nvSpPr>
          <p:spPr bwMode="auto">
            <a:xfrm>
              <a:off x="5324" y="476"/>
              <a:ext cx="324" cy="268"/>
            </a:xfrm>
            <a:custGeom>
              <a:avLst/>
              <a:gdLst/>
              <a:ahLst/>
              <a:cxnLst>
                <a:cxn ang="0">
                  <a:pos x="48" y="124"/>
                </a:cxn>
                <a:cxn ang="0">
                  <a:pos x="40" y="140"/>
                </a:cxn>
                <a:cxn ang="0">
                  <a:pos x="48" y="164"/>
                </a:cxn>
                <a:cxn ang="0">
                  <a:pos x="60" y="184"/>
                </a:cxn>
                <a:cxn ang="0">
                  <a:pos x="84" y="200"/>
                </a:cxn>
                <a:cxn ang="0">
                  <a:pos x="136" y="224"/>
                </a:cxn>
                <a:cxn ang="0">
                  <a:pos x="204" y="256"/>
                </a:cxn>
                <a:cxn ang="0">
                  <a:pos x="260" y="268"/>
                </a:cxn>
                <a:cxn ang="0">
                  <a:pos x="200" y="260"/>
                </a:cxn>
                <a:cxn ang="0">
                  <a:pos x="124" y="236"/>
                </a:cxn>
                <a:cxn ang="0">
                  <a:pos x="52" y="220"/>
                </a:cxn>
                <a:cxn ang="0">
                  <a:pos x="28" y="200"/>
                </a:cxn>
                <a:cxn ang="0">
                  <a:pos x="12" y="184"/>
                </a:cxn>
                <a:cxn ang="0">
                  <a:pos x="0" y="164"/>
                </a:cxn>
                <a:cxn ang="0">
                  <a:pos x="0" y="148"/>
                </a:cxn>
                <a:cxn ang="0">
                  <a:pos x="0" y="140"/>
                </a:cxn>
                <a:cxn ang="0">
                  <a:pos x="4" y="124"/>
                </a:cxn>
                <a:cxn ang="0">
                  <a:pos x="16" y="104"/>
                </a:cxn>
                <a:cxn ang="0">
                  <a:pos x="40" y="88"/>
                </a:cxn>
                <a:cxn ang="0">
                  <a:pos x="76" y="60"/>
                </a:cxn>
                <a:cxn ang="0">
                  <a:pos x="136" y="36"/>
                </a:cxn>
                <a:cxn ang="0">
                  <a:pos x="216" y="20"/>
                </a:cxn>
                <a:cxn ang="0">
                  <a:pos x="324" y="0"/>
                </a:cxn>
                <a:cxn ang="0">
                  <a:pos x="248" y="20"/>
                </a:cxn>
                <a:cxn ang="0">
                  <a:pos x="188" y="36"/>
                </a:cxn>
                <a:cxn ang="0">
                  <a:pos x="136" y="56"/>
                </a:cxn>
                <a:cxn ang="0">
                  <a:pos x="100" y="72"/>
                </a:cxn>
                <a:cxn ang="0">
                  <a:pos x="60" y="104"/>
                </a:cxn>
                <a:cxn ang="0">
                  <a:pos x="48" y="124"/>
                </a:cxn>
              </a:cxnLst>
              <a:rect l="0" t="0" r="0" b="0"/>
              <a:pathLst>
                <a:path w="324" h="268">
                  <a:moveTo>
                    <a:pt x="48" y="124"/>
                  </a:moveTo>
                  <a:lnTo>
                    <a:pt x="40" y="140"/>
                  </a:lnTo>
                  <a:lnTo>
                    <a:pt x="48" y="164"/>
                  </a:lnTo>
                  <a:lnTo>
                    <a:pt x="60" y="184"/>
                  </a:lnTo>
                  <a:lnTo>
                    <a:pt x="84" y="200"/>
                  </a:lnTo>
                  <a:lnTo>
                    <a:pt x="136" y="224"/>
                  </a:lnTo>
                  <a:lnTo>
                    <a:pt x="204" y="256"/>
                  </a:lnTo>
                  <a:lnTo>
                    <a:pt x="260" y="268"/>
                  </a:lnTo>
                  <a:lnTo>
                    <a:pt x="200" y="260"/>
                  </a:lnTo>
                  <a:lnTo>
                    <a:pt x="124" y="236"/>
                  </a:lnTo>
                  <a:lnTo>
                    <a:pt x="52" y="220"/>
                  </a:lnTo>
                  <a:lnTo>
                    <a:pt x="28" y="200"/>
                  </a:lnTo>
                  <a:lnTo>
                    <a:pt x="12" y="184"/>
                  </a:lnTo>
                  <a:lnTo>
                    <a:pt x="0" y="164"/>
                  </a:lnTo>
                  <a:lnTo>
                    <a:pt x="0" y="148"/>
                  </a:lnTo>
                  <a:lnTo>
                    <a:pt x="0" y="140"/>
                  </a:lnTo>
                  <a:lnTo>
                    <a:pt x="4" y="124"/>
                  </a:lnTo>
                  <a:lnTo>
                    <a:pt x="16" y="104"/>
                  </a:lnTo>
                  <a:lnTo>
                    <a:pt x="40" y="88"/>
                  </a:lnTo>
                  <a:lnTo>
                    <a:pt x="76" y="60"/>
                  </a:lnTo>
                  <a:lnTo>
                    <a:pt x="136" y="36"/>
                  </a:lnTo>
                  <a:lnTo>
                    <a:pt x="216" y="20"/>
                  </a:lnTo>
                  <a:lnTo>
                    <a:pt x="324" y="0"/>
                  </a:lnTo>
                  <a:lnTo>
                    <a:pt x="248" y="20"/>
                  </a:lnTo>
                  <a:lnTo>
                    <a:pt x="188" y="36"/>
                  </a:lnTo>
                  <a:lnTo>
                    <a:pt x="136" y="56"/>
                  </a:lnTo>
                  <a:lnTo>
                    <a:pt x="100" y="72"/>
                  </a:lnTo>
                  <a:lnTo>
                    <a:pt x="60" y="104"/>
                  </a:lnTo>
                  <a:lnTo>
                    <a:pt x="48" y="1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図形 1"/>
          <p:cNvSpPr>
            <a:spLocks noGrp="1"/>
          </p:cNvSpPr>
          <p:nvPr>
            <p:ph type="title"/>
          </p:nvPr>
        </p:nvSpPr>
        <p:spPr>
          <a:xfrm>
            <a:off x="457200" y="285728"/>
            <a:ext cx="8229600" cy="1143000"/>
          </a:xfrm>
        </p:spPr>
        <p:txBody>
          <a:bodyPr/>
          <a:lstStyle/>
          <a:p>
            <a:r>
              <a:rPr kumimoji="1" lang="es-ES" altLang="ja-JP" smtClean="0"/>
              <a:t>Haga clic para modificar el estilo de título del patrón</a:t>
            </a:r>
            <a:endParaRPr kumimoji="1" lang="ja-JP" altLang="en-US"/>
          </a:p>
        </p:txBody>
      </p:sp>
      <p:sp>
        <p:nvSpPr>
          <p:cNvPr id="3" name="図形 2"/>
          <p:cNvSpPr>
            <a:spLocks noGrp="1"/>
          </p:cNvSpPr>
          <p:nvPr>
            <p:ph type="body" orient="vert" idx="1"/>
          </p:nvPr>
        </p:nvSpPr>
        <p:spPr>
          <a:xfrm>
            <a:off x="466696" y="1500178"/>
            <a:ext cx="8247600" cy="4857780"/>
          </a:xfrm>
        </p:spPr>
        <p:txBody>
          <a:bodyPr vert="eaVert"/>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dirty="0"/>
          </a:p>
        </p:txBody>
      </p:sp>
      <p:sp>
        <p:nvSpPr>
          <p:cNvPr id="4" name="図形 3"/>
          <p:cNvSpPr>
            <a:spLocks noGrp="1"/>
          </p:cNvSpPr>
          <p:nvPr>
            <p:ph type="dt" sz="half" idx="10"/>
          </p:nvPr>
        </p:nvSpPr>
        <p:spPr>
          <a:xfrm>
            <a:off x="4471200" y="6494400"/>
            <a:ext cx="1530000" cy="365125"/>
          </a:xfrm>
        </p:spPr>
        <p:txBody>
          <a:bodyPr/>
          <a:lstStyle/>
          <a:p>
            <a:fld id="{C7B22371-B8E1-42B3-993C-3D193F5CF61C}" type="datetimeFigureOut">
              <a:rPr lang="es-ES" smtClean="0"/>
              <a:pPr/>
              <a:t>16/02/2011</a:t>
            </a:fld>
            <a:endParaRPr lang="es-ES"/>
          </a:p>
        </p:txBody>
      </p:sp>
      <p:sp>
        <p:nvSpPr>
          <p:cNvPr id="5" name="図形 4"/>
          <p:cNvSpPr>
            <a:spLocks noGrp="1"/>
          </p:cNvSpPr>
          <p:nvPr>
            <p:ph type="ftr" sz="quarter" idx="11"/>
          </p:nvPr>
        </p:nvSpPr>
        <p:spPr>
          <a:xfrm>
            <a:off x="6048000" y="6494400"/>
            <a:ext cx="2394000" cy="365125"/>
          </a:xfrm>
        </p:spPr>
        <p:txBody>
          <a:bodyPr/>
          <a:lstStyle/>
          <a:p>
            <a:endParaRPr lang="es-ES"/>
          </a:p>
        </p:txBody>
      </p:sp>
      <p:sp>
        <p:nvSpPr>
          <p:cNvPr id="6" name="図形 5"/>
          <p:cNvSpPr>
            <a:spLocks noGrp="1"/>
          </p:cNvSpPr>
          <p:nvPr>
            <p:ph type="sldNum" sz="quarter" idx="12"/>
          </p:nvPr>
        </p:nvSpPr>
        <p:spPr>
          <a:xfrm>
            <a:off x="8499600" y="6494400"/>
            <a:ext cx="644400" cy="365125"/>
          </a:xfrm>
        </p:spPr>
        <p:txBody>
          <a:bodyPr/>
          <a:lstStyle/>
          <a:p>
            <a:fld id="{1A9D19F9-C5CC-41B7-AD53-1A332AF73453}"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図形 1"/>
          <p:cNvSpPr>
            <a:spLocks noGrp="1"/>
          </p:cNvSpPr>
          <p:nvPr>
            <p:ph type="title" orient="vert"/>
          </p:nvPr>
        </p:nvSpPr>
        <p:spPr>
          <a:xfrm>
            <a:off x="6629400" y="274640"/>
            <a:ext cx="2057400" cy="6083318"/>
          </a:xfrm>
        </p:spPr>
        <p:txBody>
          <a:bodyPr vert="eaVert"/>
          <a:lstStyle/>
          <a:p>
            <a:r>
              <a:rPr kumimoji="1" lang="es-ES" altLang="ja-JP" smtClean="0"/>
              <a:t>Haga clic para modificar el estilo de título del patrón</a:t>
            </a:r>
            <a:endParaRPr kumimoji="1" lang="ja-JP" altLang="en-US" dirty="0"/>
          </a:p>
        </p:txBody>
      </p:sp>
      <p:sp>
        <p:nvSpPr>
          <p:cNvPr id="3" name="図形 2"/>
          <p:cNvSpPr>
            <a:spLocks noGrp="1"/>
          </p:cNvSpPr>
          <p:nvPr>
            <p:ph type="body" orient="vert" idx="1"/>
          </p:nvPr>
        </p:nvSpPr>
        <p:spPr>
          <a:xfrm>
            <a:off x="457200" y="274639"/>
            <a:ext cx="6019800" cy="6083319"/>
          </a:xfrm>
        </p:spPr>
        <p:txBody>
          <a:bodyPr vert="eaVert"/>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4" name="図形 3"/>
          <p:cNvSpPr>
            <a:spLocks noGrp="1"/>
          </p:cNvSpPr>
          <p:nvPr>
            <p:ph type="dt" sz="half" idx="10"/>
          </p:nvPr>
        </p:nvSpPr>
        <p:spPr>
          <a:xfrm>
            <a:off x="4471200" y="6494400"/>
            <a:ext cx="1530000" cy="365125"/>
          </a:xfrm>
        </p:spPr>
        <p:txBody>
          <a:bodyPr/>
          <a:lstStyle/>
          <a:p>
            <a:fld id="{C7B22371-B8E1-42B3-993C-3D193F5CF61C}" type="datetimeFigureOut">
              <a:rPr lang="es-ES" smtClean="0"/>
              <a:pPr/>
              <a:t>16/02/2011</a:t>
            </a:fld>
            <a:endParaRPr lang="es-ES"/>
          </a:p>
        </p:txBody>
      </p:sp>
      <p:sp>
        <p:nvSpPr>
          <p:cNvPr id="5" name="図形 4"/>
          <p:cNvSpPr>
            <a:spLocks noGrp="1"/>
          </p:cNvSpPr>
          <p:nvPr>
            <p:ph type="ftr" sz="quarter" idx="11"/>
          </p:nvPr>
        </p:nvSpPr>
        <p:spPr>
          <a:xfrm>
            <a:off x="6048000" y="6494400"/>
            <a:ext cx="2394000" cy="365125"/>
          </a:xfrm>
        </p:spPr>
        <p:txBody>
          <a:bodyPr/>
          <a:lstStyle/>
          <a:p>
            <a:endParaRPr lang="es-ES"/>
          </a:p>
        </p:txBody>
      </p:sp>
      <p:sp>
        <p:nvSpPr>
          <p:cNvPr id="6" name="図形 5"/>
          <p:cNvSpPr>
            <a:spLocks noGrp="1"/>
          </p:cNvSpPr>
          <p:nvPr>
            <p:ph type="sldNum" sz="quarter" idx="12"/>
          </p:nvPr>
        </p:nvSpPr>
        <p:spPr>
          <a:xfrm>
            <a:off x="8499600" y="6494400"/>
            <a:ext cx="644400" cy="365125"/>
          </a:xfrm>
        </p:spPr>
        <p:txBody>
          <a:bodyPr/>
          <a:lstStyle/>
          <a:p>
            <a:fld id="{1A9D19F9-C5CC-41B7-AD53-1A332AF73453}"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kumimoji="1" lang="es-ES" altLang="ja-JP" smtClean="0"/>
              <a:t>Haga clic para modificar el estilo de título del patrón</a:t>
            </a:r>
            <a:endParaRPr kumimoji="1" lang="ja-JP"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s-ES" altLang="ja-JP" smtClean="0"/>
              <a:t>Haga clic para modificar el estilo de subtítulo del patrón</a:t>
            </a:r>
            <a:endParaRPr kumimoji="1" lang="ja-JP" altLang="en-US"/>
          </a:p>
        </p:txBody>
      </p:sp>
      <p:sp>
        <p:nvSpPr>
          <p:cNvPr id="4" name="Date Placeholder 3"/>
          <p:cNvSpPr>
            <a:spLocks noGrp="1"/>
          </p:cNvSpPr>
          <p:nvPr>
            <p:ph type="dt" sz="half" idx="10"/>
          </p:nvPr>
        </p:nvSpPr>
        <p:spPr/>
        <p:txBody>
          <a:bodyPr/>
          <a:lstStyle/>
          <a:p>
            <a:fld id="{C7B22371-B8E1-42B3-993C-3D193F5CF61C}" type="datetimeFigureOut">
              <a:rPr lang="es-ES" smtClean="0"/>
              <a:pPr/>
              <a:t>16/02/2011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9D19F9-C5CC-41B7-AD53-1A332AF73453}"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s-ES" altLang="ja-JP" smtClean="0"/>
              <a:t>Haga clic para modificar el estilo de título del patrón</a:t>
            </a:r>
            <a:endParaRPr kumimoji="1" lang="ja-JP" altLang="en-US"/>
          </a:p>
        </p:txBody>
      </p:sp>
      <p:sp>
        <p:nvSpPr>
          <p:cNvPr id="3" name="図形 2"/>
          <p:cNvSpPr>
            <a:spLocks noGrp="1"/>
          </p:cNvSpPr>
          <p:nvPr>
            <p:ph idx="1"/>
          </p:nvPr>
        </p:nvSpPr>
        <p:spPr>
          <a:xfrm>
            <a:off x="466696" y="1857370"/>
            <a:ext cx="8248708" cy="4429151"/>
          </a:xfrm>
        </p:spPr>
        <p:txBody>
          <a:body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dirty="0"/>
          </a:p>
        </p:txBody>
      </p:sp>
      <p:sp>
        <p:nvSpPr>
          <p:cNvPr id="4" name="図形 3"/>
          <p:cNvSpPr>
            <a:spLocks noGrp="1"/>
          </p:cNvSpPr>
          <p:nvPr>
            <p:ph type="dt" sz="half" idx="10"/>
          </p:nvPr>
        </p:nvSpPr>
        <p:spPr/>
        <p:txBody>
          <a:bodyPr/>
          <a:lstStyle/>
          <a:p>
            <a:fld id="{C7B22371-B8E1-42B3-993C-3D193F5CF61C}" type="datetimeFigureOut">
              <a:rPr lang="es-ES" smtClean="0"/>
              <a:pPr/>
              <a:t>16/02/2011</a:t>
            </a:fld>
            <a:endParaRPr lang="es-ES"/>
          </a:p>
        </p:txBody>
      </p:sp>
      <p:sp>
        <p:nvSpPr>
          <p:cNvPr id="5" name="図形 4"/>
          <p:cNvSpPr>
            <a:spLocks noGrp="1"/>
          </p:cNvSpPr>
          <p:nvPr>
            <p:ph type="ftr" sz="quarter" idx="11"/>
          </p:nvPr>
        </p:nvSpPr>
        <p:spPr/>
        <p:txBody>
          <a:bodyPr/>
          <a:lstStyle/>
          <a:p>
            <a:endParaRPr lang="es-ES"/>
          </a:p>
        </p:txBody>
      </p:sp>
      <p:sp>
        <p:nvSpPr>
          <p:cNvPr id="6" name="図形 5"/>
          <p:cNvSpPr>
            <a:spLocks noGrp="1"/>
          </p:cNvSpPr>
          <p:nvPr>
            <p:ph type="sldNum" sz="quarter" idx="12"/>
          </p:nvPr>
        </p:nvSpPr>
        <p:spPr/>
        <p:txBody>
          <a:bodyPr/>
          <a:lstStyle/>
          <a:p>
            <a:fld id="{1A9D19F9-C5CC-41B7-AD53-1A332AF73453}"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図形 1"/>
          <p:cNvSpPr>
            <a:spLocks noGrp="1"/>
          </p:cNvSpPr>
          <p:nvPr>
            <p:ph type="title"/>
          </p:nvPr>
        </p:nvSpPr>
        <p:spPr>
          <a:xfrm>
            <a:off x="828676" y="3357551"/>
            <a:ext cx="6815158" cy="1362075"/>
          </a:xfrm>
        </p:spPr>
        <p:txBody>
          <a:bodyPr anchor="t"/>
          <a:lstStyle>
            <a:lvl1pPr algn="l">
              <a:defRPr sz="4000" b="1" cap="all"/>
            </a:lvl1pPr>
          </a:lstStyle>
          <a:p>
            <a:r>
              <a:rPr kumimoji="1" lang="es-ES" altLang="ja-JP" smtClean="0"/>
              <a:t>Haga clic para modificar el estilo de título del patrón</a:t>
            </a:r>
            <a:endParaRPr kumimoji="1" lang="ja-JP" altLang="en-US"/>
          </a:p>
        </p:txBody>
      </p:sp>
      <p:sp>
        <p:nvSpPr>
          <p:cNvPr id="3" name="図形 2"/>
          <p:cNvSpPr>
            <a:spLocks noGrp="1"/>
          </p:cNvSpPr>
          <p:nvPr>
            <p:ph type="body" idx="1"/>
          </p:nvPr>
        </p:nvSpPr>
        <p:spPr>
          <a:xfrm>
            <a:off x="828676" y="1857364"/>
            <a:ext cx="6815158" cy="1500187"/>
          </a:xfrm>
        </p:spPr>
        <p:txBody>
          <a:bodyPr anchor="b"/>
          <a:lstStyle>
            <a:lvl1pPr marL="0" indent="0">
              <a:buNone/>
              <a:defRPr sz="2000" baseline="0">
                <a:solidFill>
                  <a:schemeClr val="tx2">
                    <a:shade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lang="ja-JP" dirty="0"/>
          </a:p>
        </p:txBody>
      </p:sp>
      <p:sp>
        <p:nvSpPr>
          <p:cNvPr id="4" name="図形 3"/>
          <p:cNvSpPr>
            <a:spLocks noGrp="1"/>
          </p:cNvSpPr>
          <p:nvPr>
            <p:ph type="dt" sz="half" idx="10"/>
          </p:nvPr>
        </p:nvSpPr>
        <p:spPr>
          <a:xfrm>
            <a:off x="4471200" y="6494400"/>
            <a:ext cx="1530000" cy="365125"/>
          </a:xfrm>
        </p:spPr>
        <p:txBody>
          <a:bodyPr/>
          <a:lstStyle/>
          <a:p>
            <a:fld id="{C7B22371-B8E1-42B3-993C-3D193F5CF61C}" type="datetimeFigureOut">
              <a:rPr lang="es-ES" smtClean="0"/>
              <a:pPr/>
              <a:t>16/02/2011</a:t>
            </a:fld>
            <a:endParaRPr lang="es-ES"/>
          </a:p>
        </p:txBody>
      </p:sp>
      <p:sp>
        <p:nvSpPr>
          <p:cNvPr id="5" name="図形 4"/>
          <p:cNvSpPr>
            <a:spLocks noGrp="1"/>
          </p:cNvSpPr>
          <p:nvPr>
            <p:ph type="ftr" sz="quarter" idx="11"/>
          </p:nvPr>
        </p:nvSpPr>
        <p:spPr>
          <a:xfrm>
            <a:off x="6048000" y="6492874"/>
            <a:ext cx="2395534" cy="365125"/>
          </a:xfrm>
        </p:spPr>
        <p:txBody>
          <a:bodyPr/>
          <a:lstStyle/>
          <a:p>
            <a:endParaRPr lang="es-ES"/>
          </a:p>
        </p:txBody>
      </p:sp>
      <p:sp>
        <p:nvSpPr>
          <p:cNvPr id="6" name="図形 5"/>
          <p:cNvSpPr>
            <a:spLocks noGrp="1"/>
          </p:cNvSpPr>
          <p:nvPr>
            <p:ph type="sldNum" sz="quarter" idx="12"/>
          </p:nvPr>
        </p:nvSpPr>
        <p:spPr>
          <a:xfrm>
            <a:off x="8499600" y="6492875"/>
            <a:ext cx="644400" cy="365125"/>
          </a:xfrm>
        </p:spPr>
        <p:txBody>
          <a:bodyPr/>
          <a:lstStyle/>
          <a:p>
            <a:fld id="{1A9D19F9-C5CC-41B7-AD53-1A332AF73453}"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s-ES" altLang="ja-JP" smtClean="0"/>
              <a:t>Haga clic para modificar el estilo de título del patrón</a:t>
            </a:r>
            <a:endParaRPr kumimoji="1" lang="ja-JP" altLang="en-US"/>
          </a:p>
        </p:txBody>
      </p:sp>
      <p:sp>
        <p:nvSpPr>
          <p:cNvPr id="3" name="図形 2"/>
          <p:cNvSpPr>
            <a:spLocks noGrp="1"/>
          </p:cNvSpPr>
          <p:nvPr>
            <p:ph sz="half" idx="1"/>
          </p:nvPr>
        </p:nvSpPr>
        <p:spPr>
          <a:xfrm>
            <a:off x="457200" y="1785926"/>
            <a:ext cx="4038600" cy="37862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dirty="0"/>
          </a:p>
        </p:txBody>
      </p:sp>
      <p:sp>
        <p:nvSpPr>
          <p:cNvPr id="4" name="図形 3"/>
          <p:cNvSpPr>
            <a:spLocks noGrp="1"/>
          </p:cNvSpPr>
          <p:nvPr>
            <p:ph sz="half" idx="2"/>
          </p:nvPr>
        </p:nvSpPr>
        <p:spPr>
          <a:xfrm>
            <a:off x="4648200" y="1785926"/>
            <a:ext cx="4038600" cy="37862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dirty="0"/>
          </a:p>
        </p:txBody>
      </p:sp>
      <p:sp>
        <p:nvSpPr>
          <p:cNvPr id="5" name="図形 4"/>
          <p:cNvSpPr>
            <a:spLocks noGrp="1"/>
          </p:cNvSpPr>
          <p:nvPr>
            <p:ph type="dt" sz="half" idx="10"/>
          </p:nvPr>
        </p:nvSpPr>
        <p:spPr>
          <a:xfrm>
            <a:off x="4471200" y="6494400"/>
            <a:ext cx="1530000" cy="365125"/>
          </a:xfrm>
        </p:spPr>
        <p:txBody>
          <a:bodyPr/>
          <a:lstStyle/>
          <a:p>
            <a:fld id="{C7B22371-B8E1-42B3-993C-3D193F5CF61C}" type="datetimeFigureOut">
              <a:rPr lang="es-ES" smtClean="0"/>
              <a:pPr/>
              <a:t>16/02/2011</a:t>
            </a:fld>
            <a:endParaRPr lang="es-ES"/>
          </a:p>
        </p:txBody>
      </p:sp>
      <p:sp>
        <p:nvSpPr>
          <p:cNvPr id="6" name="図形 5"/>
          <p:cNvSpPr>
            <a:spLocks noGrp="1"/>
          </p:cNvSpPr>
          <p:nvPr>
            <p:ph type="ftr" sz="quarter" idx="11"/>
          </p:nvPr>
        </p:nvSpPr>
        <p:spPr>
          <a:xfrm>
            <a:off x="6048000" y="6494400"/>
            <a:ext cx="2395534" cy="365125"/>
          </a:xfrm>
        </p:spPr>
        <p:txBody>
          <a:bodyPr/>
          <a:lstStyle/>
          <a:p>
            <a:endParaRPr lang="es-ES"/>
          </a:p>
        </p:txBody>
      </p:sp>
      <p:sp>
        <p:nvSpPr>
          <p:cNvPr id="7" name="図形 6"/>
          <p:cNvSpPr>
            <a:spLocks noGrp="1"/>
          </p:cNvSpPr>
          <p:nvPr>
            <p:ph type="sldNum" sz="quarter" idx="12"/>
          </p:nvPr>
        </p:nvSpPr>
        <p:spPr>
          <a:xfrm>
            <a:off x="8499600" y="6494400"/>
            <a:ext cx="644400" cy="365125"/>
          </a:xfrm>
        </p:spPr>
        <p:txBody>
          <a:bodyPr/>
          <a:lstStyle/>
          <a:p>
            <a:fld id="{1A9D19F9-C5CC-41B7-AD53-1A332AF73453}"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13" name="正方形/長方形 12"/>
          <p:cNvSpPr/>
          <p:nvPr/>
        </p:nvSpPr>
        <p:spPr>
          <a:xfrm>
            <a:off x="0"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図形 1"/>
          <p:cNvSpPr>
            <a:spLocks noGrp="1"/>
          </p:cNvSpPr>
          <p:nvPr>
            <p:ph type="title"/>
          </p:nvPr>
        </p:nvSpPr>
        <p:spPr>
          <a:xfrm>
            <a:off x="457200" y="428604"/>
            <a:ext cx="8229600" cy="1143000"/>
          </a:xfrm>
        </p:spPr>
        <p:txBody>
          <a:bodyPr/>
          <a:lstStyle>
            <a:lvl1pPr>
              <a:defRPr/>
            </a:lvl1pPr>
          </a:lstStyle>
          <a:p>
            <a:r>
              <a:rPr kumimoji="1" lang="es-ES" altLang="ja-JP" smtClean="0"/>
              <a:t>Haga clic para modificar el estilo de título del patrón</a:t>
            </a:r>
            <a:endParaRPr kumimoji="1" lang="ja-JP" altLang="en-US"/>
          </a:p>
        </p:txBody>
      </p:sp>
      <p:sp>
        <p:nvSpPr>
          <p:cNvPr id="3" name="図形 2"/>
          <p:cNvSpPr>
            <a:spLocks noGrp="1"/>
          </p:cNvSpPr>
          <p:nvPr>
            <p:ph type="body" idx="1"/>
          </p:nvPr>
        </p:nvSpPr>
        <p:spPr>
          <a:xfrm>
            <a:off x="457200" y="132079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lang="ja-JP" dirty="0"/>
          </a:p>
        </p:txBody>
      </p:sp>
      <p:sp>
        <p:nvSpPr>
          <p:cNvPr id="4" name="図形 3"/>
          <p:cNvSpPr>
            <a:spLocks noGrp="1"/>
          </p:cNvSpPr>
          <p:nvPr>
            <p:ph sz="half" idx="2"/>
          </p:nvPr>
        </p:nvSpPr>
        <p:spPr>
          <a:xfrm>
            <a:off x="457200" y="1960561"/>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5" name="図形 4"/>
          <p:cNvSpPr>
            <a:spLocks noGrp="1"/>
          </p:cNvSpPr>
          <p:nvPr>
            <p:ph type="body" sz="quarter" idx="3"/>
          </p:nvPr>
        </p:nvSpPr>
        <p:spPr>
          <a:xfrm>
            <a:off x="4645025" y="1320799"/>
            <a:ext cx="4039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lang="ja-JP"/>
          </a:p>
        </p:txBody>
      </p:sp>
      <p:sp>
        <p:nvSpPr>
          <p:cNvPr id="6" name="図形 5"/>
          <p:cNvSpPr>
            <a:spLocks noGrp="1"/>
          </p:cNvSpPr>
          <p:nvPr>
            <p:ph sz="quarter" idx="4"/>
          </p:nvPr>
        </p:nvSpPr>
        <p:spPr>
          <a:xfrm>
            <a:off x="4645025" y="1960561"/>
            <a:ext cx="40392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7" name="図形 6"/>
          <p:cNvSpPr>
            <a:spLocks noGrp="1"/>
          </p:cNvSpPr>
          <p:nvPr>
            <p:ph type="dt" sz="half" idx="10"/>
          </p:nvPr>
        </p:nvSpPr>
        <p:spPr>
          <a:xfrm>
            <a:off x="4471200" y="6494400"/>
            <a:ext cx="1530000" cy="365125"/>
          </a:xfrm>
        </p:spPr>
        <p:txBody>
          <a:bodyPr/>
          <a:lstStyle/>
          <a:p>
            <a:fld id="{C7B22371-B8E1-42B3-993C-3D193F5CF61C}" type="datetimeFigureOut">
              <a:rPr lang="es-ES" smtClean="0"/>
              <a:pPr/>
              <a:t>16/02/2011</a:t>
            </a:fld>
            <a:endParaRPr lang="es-ES"/>
          </a:p>
        </p:txBody>
      </p:sp>
      <p:sp>
        <p:nvSpPr>
          <p:cNvPr id="8" name="図形 7"/>
          <p:cNvSpPr>
            <a:spLocks noGrp="1"/>
          </p:cNvSpPr>
          <p:nvPr>
            <p:ph type="ftr" sz="quarter" idx="11"/>
          </p:nvPr>
        </p:nvSpPr>
        <p:spPr>
          <a:xfrm>
            <a:off x="6048000" y="6494400"/>
            <a:ext cx="2394000" cy="365125"/>
          </a:xfrm>
        </p:spPr>
        <p:txBody>
          <a:bodyPr/>
          <a:lstStyle/>
          <a:p>
            <a:endParaRPr lang="es-ES"/>
          </a:p>
        </p:txBody>
      </p:sp>
      <p:sp>
        <p:nvSpPr>
          <p:cNvPr id="9" name="図形 8"/>
          <p:cNvSpPr>
            <a:spLocks noGrp="1"/>
          </p:cNvSpPr>
          <p:nvPr>
            <p:ph type="sldNum" sz="quarter" idx="12"/>
          </p:nvPr>
        </p:nvSpPr>
        <p:spPr>
          <a:xfrm>
            <a:off x="8499600" y="6494400"/>
            <a:ext cx="644400" cy="365125"/>
          </a:xfrm>
        </p:spPr>
        <p:txBody>
          <a:bodyPr/>
          <a:lstStyle/>
          <a:p>
            <a:fld id="{1A9D19F9-C5CC-41B7-AD53-1A332AF73453}" type="slidenum">
              <a:rPr lang="es-ES" smtClean="0"/>
              <a:pPr/>
              <a:t>‹Nº›</a:t>
            </a:fld>
            <a:endParaRPr lang="es-ES"/>
          </a:p>
        </p:txBody>
      </p:sp>
      <p:grpSp>
        <p:nvGrpSpPr>
          <p:cNvPr id="10" name="グループ化 11"/>
          <p:cNvGrpSpPr>
            <a:grpSpLocks/>
          </p:cNvGrpSpPr>
          <p:nvPr/>
        </p:nvGrpSpPr>
        <p:grpSpPr bwMode="auto">
          <a:xfrm>
            <a:off x="4765" y="5589626"/>
            <a:ext cx="5067302" cy="1268398"/>
            <a:chOff x="16865" y="4817936"/>
            <a:chExt cx="5067302" cy="1268398"/>
          </a:xfrm>
        </p:grpSpPr>
        <p:sp>
          <p:nvSpPr>
            <p:cNvPr id="15" name="図形 14"/>
            <p:cNvSpPr>
              <a:spLocks/>
            </p:cNvSpPr>
            <p:nvPr/>
          </p:nvSpPr>
          <p:spPr bwMode="auto">
            <a:xfrm>
              <a:off x="16865" y="5459197"/>
              <a:ext cx="254515" cy="303681"/>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 name="図形 15"/>
            <p:cNvSpPr>
              <a:spLocks/>
            </p:cNvSpPr>
            <p:nvPr/>
          </p:nvSpPr>
          <p:spPr bwMode="auto">
            <a:xfrm>
              <a:off x="16865" y="4906922"/>
              <a:ext cx="159455" cy="187859"/>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7" name="図形 16"/>
            <p:cNvSpPr>
              <a:spLocks/>
            </p:cNvSpPr>
            <p:nvPr/>
          </p:nvSpPr>
          <p:spPr bwMode="auto">
            <a:xfrm>
              <a:off x="3842256" y="5919663"/>
              <a:ext cx="317377" cy="166671"/>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8" name="図形 17"/>
            <p:cNvSpPr>
              <a:spLocks/>
            </p:cNvSpPr>
            <p:nvPr/>
          </p:nvSpPr>
          <p:spPr bwMode="auto">
            <a:xfrm>
              <a:off x="16865" y="4984607"/>
              <a:ext cx="22998" cy="67799"/>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9" name="図形 18"/>
            <p:cNvSpPr>
              <a:spLocks/>
            </p:cNvSpPr>
            <p:nvPr/>
          </p:nvSpPr>
          <p:spPr bwMode="auto">
            <a:xfrm>
              <a:off x="16865" y="5470497"/>
              <a:ext cx="159455" cy="261307"/>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0" name="図形 19"/>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1" name="図形 20"/>
            <p:cNvSpPr>
              <a:spLocks/>
            </p:cNvSpPr>
            <p:nvPr/>
          </p:nvSpPr>
          <p:spPr bwMode="auto">
            <a:xfrm>
              <a:off x="27598" y="4827823"/>
              <a:ext cx="165588" cy="79098"/>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2" name="図形 21"/>
            <p:cNvSpPr>
              <a:spLocks/>
            </p:cNvSpPr>
            <p:nvPr/>
          </p:nvSpPr>
          <p:spPr bwMode="auto">
            <a:xfrm>
              <a:off x="130324" y="4827823"/>
              <a:ext cx="187053" cy="833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3" name="図形 22"/>
            <p:cNvSpPr>
              <a:spLocks/>
            </p:cNvSpPr>
            <p:nvPr/>
          </p:nvSpPr>
          <p:spPr bwMode="auto">
            <a:xfrm>
              <a:off x="1847533" y="5308063"/>
              <a:ext cx="390972" cy="120060"/>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4" name="図形 23"/>
            <p:cNvSpPr>
              <a:spLocks/>
            </p:cNvSpPr>
            <p:nvPr/>
          </p:nvSpPr>
          <p:spPr bwMode="auto">
            <a:xfrm>
              <a:off x="1649747" y="5292526"/>
              <a:ext cx="288246" cy="151134"/>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5" name="図形 24"/>
            <p:cNvSpPr>
              <a:spLocks/>
            </p:cNvSpPr>
            <p:nvPr/>
          </p:nvSpPr>
          <p:spPr bwMode="auto">
            <a:xfrm>
              <a:off x="1162183" y="5188003"/>
              <a:ext cx="617889" cy="255657"/>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6" name="図形 25"/>
            <p:cNvSpPr>
              <a:spLocks/>
            </p:cNvSpPr>
            <p:nvPr/>
          </p:nvSpPr>
          <p:spPr bwMode="auto">
            <a:xfrm>
              <a:off x="1416698" y="5250152"/>
              <a:ext cx="294379" cy="152547"/>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7" name="図形 26"/>
            <p:cNvSpPr>
              <a:spLocks/>
            </p:cNvSpPr>
            <p:nvPr/>
          </p:nvSpPr>
          <p:spPr bwMode="auto">
            <a:xfrm>
              <a:off x="1332370" y="5245914"/>
              <a:ext cx="384839" cy="176559"/>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8" name="図形 27"/>
            <p:cNvSpPr>
              <a:spLocks/>
            </p:cNvSpPr>
            <p:nvPr/>
          </p:nvSpPr>
          <p:spPr bwMode="auto">
            <a:xfrm>
              <a:off x="1280241" y="5224727"/>
              <a:ext cx="459967" cy="209046"/>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9" name="図形 28"/>
            <p:cNvSpPr>
              <a:spLocks/>
            </p:cNvSpPr>
            <p:nvPr/>
          </p:nvSpPr>
          <p:spPr bwMode="auto">
            <a:xfrm>
              <a:off x="1241910" y="5203540"/>
              <a:ext cx="225384" cy="209046"/>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0" name="図形 29"/>
            <p:cNvSpPr>
              <a:spLocks/>
            </p:cNvSpPr>
            <p:nvPr/>
          </p:nvSpPr>
          <p:spPr bwMode="auto">
            <a:xfrm>
              <a:off x="2175643" y="4827823"/>
              <a:ext cx="205452" cy="199158"/>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1" name="図形 30"/>
            <p:cNvSpPr>
              <a:spLocks/>
            </p:cNvSpPr>
            <p:nvPr/>
          </p:nvSpPr>
          <p:spPr bwMode="auto">
            <a:xfrm>
              <a:off x="2102048" y="4827823"/>
              <a:ext cx="216184" cy="209046"/>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2" name="図形 31"/>
            <p:cNvSpPr>
              <a:spLocks/>
            </p:cNvSpPr>
            <p:nvPr/>
          </p:nvSpPr>
          <p:spPr bwMode="auto">
            <a:xfrm>
              <a:off x="1994723" y="4827823"/>
              <a:ext cx="243782" cy="21893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3" name="図形 32"/>
            <p:cNvSpPr>
              <a:spLocks/>
            </p:cNvSpPr>
            <p:nvPr/>
          </p:nvSpPr>
          <p:spPr bwMode="auto">
            <a:xfrm>
              <a:off x="1864399" y="4827823"/>
              <a:ext cx="266781" cy="240120"/>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4" name="図形 33"/>
            <p:cNvSpPr>
              <a:spLocks/>
            </p:cNvSpPr>
            <p:nvPr/>
          </p:nvSpPr>
          <p:spPr bwMode="auto">
            <a:xfrm>
              <a:off x="1609884" y="4827823"/>
              <a:ext cx="453834" cy="240120"/>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5" name="図形 34"/>
            <p:cNvSpPr>
              <a:spLocks/>
            </p:cNvSpPr>
            <p:nvPr/>
          </p:nvSpPr>
          <p:spPr bwMode="auto">
            <a:xfrm>
              <a:off x="1433563" y="4827823"/>
              <a:ext cx="420103" cy="255657"/>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6" name="図形 35"/>
            <p:cNvSpPr>
              <a:spLocks/>
            </p:cNvSpPr>
            <p:nvPr/>
          </p:nvSpPr>
          <p:spPr bwMode="auto">
            <a:xfrm>
              <a:off x="1359968" y="4827823"/>
              <a:ext cx="363374" cy="261307"/>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7" name="図形 36"/>
            <p:cNvSpPr>
              <a:spLocks/>
            </p:cNvSpPr>
            <p:nvPr/>
          </p:nvSpPr>
          <p:spPr bwMode="auto">
            <a:xfrm>
              <a:off x="985862" y="4827823"/>
              <a:ext cx="668485" cy="673748"/>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8" name="図形 37"/>
            <p:cNvSpPr>
              <a:spLocks/>
            </p:cNvSpPr>
            <p:nvPr/>
          </p:nvSpPr>
          <p:spPr bwMode="auto">
            <a:xfrm>
              <a:off x="662352" y="5147041"/>
              <a:ext cx="884670" cy="360180"/>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9" name="図形 38"/>
            <p:cNvSpPr>
              <a:spLocks/>
            </p:cNvSpPr>
            <p:nvPr/>
          </p:nvSpPr>
          <p:spPr bwMode="auto">
            <a:xfrm>
              <a:off x="578025" y="5135742"/>
              <a:ext cx="748213" cy="365830"/>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0" name="図形 39"/>
            <p:cNvSpPr>
              <a:spLocks/>
            </p:cNvSpPr>
            <p:nvPr/>
          </p:nvSpPr>
          <p:spPr bwMode="auto">
            <a:xfrm>
              <a:off x="771211" y="4827823"/>
              <a:ext cx="781944" cy="637024"/>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1" name="図形 40"/>
            <p:cNvSpPr>
              <a:spLocks/>
            </p:cNvSpPr>
            <p:nvPr/>
          </p:nvSpPr>
          <p:spPr bwMode="auto">
            <a:xfrm>
              <a:off x="1139184" y="4827823"/>
              <a:ext cx="328110" cy="319218"/>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2" name="図形 41"/>
            <p:cNvSpPr>
              <a:spLocks/>
            </p:cNvSpPr>
            <p:nvPr/>
          </p:nvSpPr>
          <p:spPr bwMode="auto">
            <a:xfrm>
              <a:off x="470699" y="4889972"/>
              <a:ext cx="243782" cy="261307"/>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3" name="図形 42"/>
            <p:cNvSpPr>
              <a:spLocks/>
            </p:cNvSpPr>
            <p:nvPr/>
          </p:nvSpPr>
          <p:spPr bwMode="auto">
            <a:xfrm>
              <a:off x="617888" y="4911159"/>
              <a:ext cx="277513" cy="224583"/>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4" name="図形 43"/>
            <p:cNvSpPr>
              <a:spLocks/>
            </p:cNvSpPr>
            <p:nvPr/>
          </p:nvSpPr>
          <p:spPr bwMode="auto">
            <a:xfrm>
              <a:off x="538161" y="4885735"/>
              <a:ext cx="441568" cy="224583"/>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5" name="図形 44"/>
            <p:cNvSpPr>
              <a:spLocks/>
            </p:cNvSpPr>
            <p:nvPr/>
          </p:nvSpPr>
          <p:spPr bwMode="auto">
            <a:xfrm>
              <a:off x="680751" y="4885735"/>
              <a:ext cx="10733" cy="1412"/>
            </a:xfrm>
            <a:custGeom>
              <a:avLst/>
              <a:gdLst/>
              <a:ahLst/>
              <a:cxnLst>
                <a:cxn ang="0">
                  <a:pos x="0" y="0"/>
                </a:cxn>
                <a:cxn ang="0">
                  <a:pos x="7" y="0"/>
                </a:cxn>
                <a:cxn ang="0">
                  <a:pos x="0" y="0"/>
                </a:cxn>
              </a:cxnLst>
              <a:rect l="0" t="0" r="0" b="0"/>
              <a:pathLst>
                <a:path w="7">
                  <a:moveTo>
                    <a:pt x="0" y="0"/>
                  </a:moveTo>
                  <a:lnTo>
                    <a:pt x="7"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6" name="図形 45"/>
            <p:cNvSpPr>
              <a:spLocks/>
            </p:cNvSpPr>
            <p:nvPr/>
          </p:nvSpPr>
          <p:spPr bwMode="auto">
            <a:xfrm>
              <a:off x="628621" y="4827823"/>
              <a:ext cx="102726" cy="46612"/>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7" name="図形 46"/>
            <p:cNvSpPr>
              <a:spLocks/>
            </p:cNvSpPr>
            <p:nvPr/>
          </p:nvSpPr>
          <p:spPr bwMode="auto">
            <a:xfrm>
              <a:off x="708349" y="4827823"/>
              <a:ext cx="90460" cy="46612"/>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8" name="図形 47"/>
            <p:cNvSpPr>
              <a:spLocks/>
            </p:cNvSpPr>
            <p:nvPr/>
          </p:nvSpPr>
          <p:spPr bwMode="auto">
            <a:xfrm>
              <a:off x="153322" y="5188003"/>
              <a:ext cx="617889" cy="276844"/>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9" name="図形 48"/>
            <p:cNvSpPr>
              <a:spLocks/>
            </p:cNvSpPr>
            <p:nvPr/>
          </p:nvSpPr>
          <p:spPr bwMode="auto">
            <a:xfrm>
              <a:off x="233049" y="4827823"/>
              <a:ext cx="1126919" cy="673748"/>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0" name="図形 49"/>
            <p:cNvSpPr>
              <a:spLocks/>
            </p:cNvSpPr>
            <p:nvPr/>
          </p:nvSpPr>
          <p:spPr bwMode="auto">
            <a:xfrm>
              <a:off x="390971" y="5710617"/>
              <a:ext cx="720615" cy="313568"/>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1" name="図形 50"/>
            <p:cNvSpPr>
              <a:spLocks/>
            </p:cNvSpPr>
            <p:nvPr/>
          </p:nvSpPr>
          <p:spPr bwMode="auto">
            <a:xfrm>
              <a:off x="968996" y="5486034"/>
              <a:ext cx="311244" cy="21893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2" name="図形 51"/>
            <p:cNvSpPr>
              <a:spLocks/>
            </p:cNvSpPr>
            <p:nvPr/>
          </p:nvSpPr>
          <p:spPr bwMode="auto">
            <a:xfrm>
              <a:off x="210051" y="5486034"/>
              <a:ext cx="906135" cy="521201"/>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3" name="図形 52"/>
            <p:cNvSpPr>
              <a:spLocks/>
            </p:cNvSpPr>
            <p:nvPr/>
          </p:nvSpPr>
          <p:spPr bwMode="auto">
            <a:xfrm>
              <a:off x="16865" y="5767116"/>
              <a:ext cx="22998" cy="1412"/>
            </a:xfrm>
            <a:custGeom>
              <a:avLst/>
              <a:gdLst/>
              <a:ahLst/>
              <a:cxnLst>
                <a:cxn ang="0">
                  <a:pos x="0" y="0"/>
                </a:cxn>
                <a:cxn ang="0">
                  <a:pos x="15" y="0"/>
                </a:cxn>
                <a:cxn ang="0">
                  <a:pos x="0" y="0"/>
                </a:cxn>
              </a:cxnLst>
              <a:rect l="0" t="0" r="0" b="0"/>
              <a:pathLst>
                <a:path w="15">
                  <a:moveTo>
                    <a:pt x="0" y="0"/>
                  </a:moveTo>
                  <a:lnTo>
                    <a:pt x="15"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4" name="図形 53"/>
            <p:cNvSpPr>
              <a:spLocks/>
            </p:cNvSpPr>
            <p:nvPr/>
          </p:nvSpPr>
          <p:spPr bwMode="auto">
            <a:xfrm>
              <a:off x="62862" y="5486034"/>
              <a:ext cx="447701" cy="276844"/>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5" name="図形 54"/>
            <p:cNvSpPr>
              <a:spLocks/>
            </p:cNvSpPr>
            <p:nvPr/>
          </p:nvSpPr>
          <p:spPr bwMode="auto">
            <a:xfrm>
              <a:off x="367973" y="5522758"/>
              <a:ext cx="226917" cy="187859"/>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6" name="図形 55"/>
            <p:cNvSpPr>
              <a:spLocks/>
            </p:cNvSpPr>
            <p:nvPr/>
          </p:nvSpPr>
          <p:spPr bwMode="auto">
            <a:xfrm>
              <a:off x="84327" y="5459197"/>
              <a:ext cx="941399" cy="307918"/>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7" name="図形 56"/>
            <p:cNvSpPr>
              <a:spLocks/>
            </p:cNvSpPr>
            <p:nvPr/>
          </p:nvSpPr>
          <p:spPr bwMode="auto">
            <a:xfrm>
              <a:off x="90460" y="5747341"/>
              <a:ext cx="964397" cy="317806"/>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8" name="図形 57"/>
            <p:cNvSpPr>
              <a:spLocks/>
            </p:cNvSpPr>
            <p:nvPr/>
          </p:nvSpPr>
          <p:spPr bwMode="auto">
            <a:xfrm>
              <a:off x="838673" y="5757229"/>
              <a:ext cx="237650" cy="199158"/>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9" name="図形 58"/>
            <p:cNvSpPr>
              <a:spLocks/>
            </p:cNvSpPr>
            <p:nvPr/>
          </p:nvSpPr>
          <p:spPr bwMode="auto">
            <a:xfrm>
              <a:off x="702216" y="5778416"/>
              <a:ext cx="352641" cy="203396"/>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0" name="図形 59"/>
            <p:cNvSpPr>
              <a:spLocks/>
            </p:cNvSpPr>
            <p:nvPr/>
          </p:nvSpPr>
          <p:spPr bwMode="auto">
            <a:xfrm>
              <a:off x="561159" y="5762878"/>
              <a:ext cx="515163" cy="255657"/>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1" name="図形 60"/>
            <p:cNvSpPr>
              <a:spLocks/>
            </p:cNvSpPr>
            <p:nvPr/>
          </p:nvSpPr>
          <p:spPr bwMode="auto">
            <a:xfrm>
              <a:off x="794209" y="5809490"/>
              <a:ext cx="338842" cy="177971"/>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2" name="図形 61"/>
            <p:cNvSpPr>
              <a:spLocks/>
            </p:cNvSpPr>
            <p:nvPr/>
          </p:nvSpPr>
          <p:spPr bwMode="auto">
            <a:xfrm>
              <a:off x="901535" y="5767116"/>
              <a:ext cx="265248" cy="199158"/>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3" name="図形 62"/>
            <p:cNvSpPr>
              <a:spLocks/>
            </p:cNvSpPr>
            <p:nvPr/>
          </p:nvSpPr>
          <p:spPr bwMode="auto">
            <a:xfrm>
              <a:off x="941398" y="5747341"/>
              <a:ext cx="305111" cy="209046"/>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4" name="図形 63"/>
            <p:cNvSpPr>
              <a:spLocks/>
            </p:cNvSpPr>
            <p:nvPr/>
          </p:nvSpPr>
          <p:spPr bwMode="auto">
            <a:xfrm>
              <a:off x="985862" y="5522758"/>
              <a:ext cx="516696" cy="406791"/>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5" name="図形 64"/>
            <p:cNvSpPr>
              <a:spLocks/>
            </p:cNvSpPr>
            <p:nvPr/>
          </p:nvSpPr>
          <p:spPr bwMode="auto">
            <a:xfrm>
              <a:off x="1036458" y="5710617"/>
              <a:ext cx="312777" cy="213283"/>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6" name="図形 65"/>
            <p:cNvSpPr>
              <a:spLocks/>
            </p:cNvSpPr>
            <p:nvPr/>
          </p:nvSpPr>
          <p:spPr bwMode="auto">
            <a:xfrm>
              <a:off x="1099320" y="5526996"/>
              <a:ext cx="453834" cy="381367"/>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7" name="図形 66"/>
            <p:cNvSpPr>
              <a:spLocks/>
            </p:cNvSpPr>
            <p:nvPr/>
          </p:nvSpPr>
          <p:spPr bwMode="auto">
            <a:xfrm>
              <a:off x="1166782" y="5507221"/>
              <a:ext cx="487565" cy="401141"/>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8" name="図形 67"/>
            <p:cNvSpPr>
              <a:spLocks/>
            </p:cNvSpPr>
            <p:nvPr/>
          </p:nvSpPr>
          <p:spPr bwMode="auto">
            <a:xfrm>
              <a:off x="1246510" y="5511459"/>
              <a:ext cx="533562" cy="396904"/>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9" name="図形 68"/>
            <p:cNvSpPr>
              <a:spLocks/>
            </p:cNvSpPr>
            <p:nvPr/>
          </p:nvSpPr>
          <p:spPr bwMode="auto">
            <a:xfrm>
              <a:off x="1547022" y="5919663"/>
              <a:ext cx="6133" cy="1412"/>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0" name="図形 69"/>
            <p:cNvSpPr>
              <a:spLocks/>
            </p:cNvSpPr>
            <p:nvPr/>
          </p:nvSpPr>
          <p:spPr bwMode="auto">
            <a:xfrm>
              <a:off x="1309372" y="5501571"/>
              <a:ext cx="640887" cy="418091"/>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1" name="図形 70"/>
            <p:cNvSpPr>
              <a:spLocks/>
            </p:cNvSpPr>
            <p:nvPr/>
          </p:nvSpPr>
          <p:spPr bwMode="auto">
            <a:xfrm>
              <a:off x="1031859" y="5135742"/>
              <a:ext cx="1143784" cy="772621"/>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2" name="図形 71"/>
            <p:cNvSpPr>
              <a:spLocks/>
            </p:cNvSpPr>
            <p:nvPr/>
          </p:nvSpPr>
          <p:spPr bwMode="auto">
            <a:xfrm>
              <a:off x="1870532" y="5459197"/>
              <a:ext cx="430836" cy="220345"/>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3" name="図形 72"/>
            <p:cNvSpPr>
              <a:spLocks/>
            </p:cNvSpPr>
            <p:nvPr/>
          </p:nvSpPr>
          <p:spPr bwMode="auto">
            <a:xfrm>
              <a:off x="2080583" y="5470497"/>
              <a:ext cx="288246" cy="19774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4" name="図形 73"/>
            <p:cNvSpPr>
              <a:spLocks/>
            </p:cNvSpPr>
            <p:nvPr/>
          </p:nvSpPr>
          <p:spPr bwMode="auto">
            <a:xfrm>
              <a:off x="1439696" y="5704967"/>
              <a:ext cx="470699" cy="199158"/>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5" name="図形 74"/>
            <p:cNvSpPr>
              <a:spLocks/>
            </p:cNvSpPr>
            <p:nvPr/>
          </p:nvSpPr>
          <p:spPr bwMode="auto">
            <a:xfrm>
              <a:off x="1694211" y="5443660"/>
              <a:ext cx="754346" cy="443516"/>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6" name="図形 75"/>
            <p:cNvSpPr>
              <a:spLocks/>
            </p:cNvSpPr>
            <p:nvPr/>
          </p:nvSpPr>
          <p:spPr bwMode="auto">
            <a:xfrm>
              <a:off x="1784671" y="5689430"/>
              <a:ext cx="386372" cy="19774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7" name="図形 76"/>
            <p:cNvSpPr>
              <a:spLocks/>
            </p:cNvSpPr>
            <p:nvPr/>
          </p:nvSpPr>
          <p:spPr bwMode="auto">
            <a:xfrm>
              <a:off x="1904263" y="5459197"/>
              <a:ext cx="815675" cy="423741"/>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8" name="図形 77"/>
            <p:cNvSpPr>
              <a:spLocks/>
            </p:cNvSpPr>
            <p:nvPr/>
          </p:nvSpPr>
          <p:spPr bwMode="auto">
            <a:xfrm>
              <a:off x="1723342" y="5302413"/>
              <a:ext cx="1082455" cy="387017"/>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9" name="図形 78"/>
            <p:cNvSpPr>
              <a:spLocks/>
            </p:cNvSpPr>
            <p:nvPr/>
          </p:nvSpPr>
          <p:spPr bwMode="auto">
            <a:xfrm>
              <a:off x="1960992" y="5313713"/>
              <a:ext cx="351108" cy="114410"/>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0" name="図形 79"/>
            <p:cNvSpPr>
              <a:spLocks/>
            </p:cNvSpPr>
            <p:nvPr/>
          </p:nvSpPr>
          <p:spPr bwMode="auto">
            <a:xfrm>
              <a:off x="2753668" y="5443660"/>
              <a:ext cx="409371" cy="276844"/>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1" name="図形 80"/>
            <p:cNvSpPr>
              <a:spLocks/>
            </p:cNvSpPr>
            <p:nvPr/>
          </p:nvSpPr>
          <p:spPr bwMode="auto">
            <a:xfrm>
              <a:off x="3892853" y="5360324"/>
              <a:ext cx="323510" cy="271194"/>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2" name="図形 81"/>
            <p:cNvSpPr>
              <a:spLocks/>
            </p:cNvSpPr>
            <p:nvPr/>
          </p:nvSpPr>
          <p:spPr bwMode="auto">
            <a:xfrm>
              <a:off x="3672069" y="5329250"/>
              <a:ext cx="476832" cy="329105"/>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3" name="図形 82"/>
            <p:cNvSpPr>
              <a:spLocks/>
            </p:cNvSpPr>
            <p:nvPr/>
          </p:nvSpPr>
          <p:spPr bwMode="auto">
            <a:xfrm>
              <a:off x="3621472" y="5365974"/>
              <a:ext cx="323510" cy="292381"/>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4" name="図形 83"/>
            <p:cNvSpPr>
              <a:spLocks/>
            </p:cNvSpPr>
            <p:nvPr/>
          </p:nvSpPr>
          <p:spPr bwMode="auto">
            <a:xfrm>
              <a:off x="3196769" y="5344787"/>
              <a:ext cx="555027" cy="334755"/>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5" name="図形 84"/>
            <p:cNvSpPr>
              <a:spLocks/>
            </p:cNvSpPr>
            <p:nvPr/>
          </p:nvSpPr>
          <p:spPr bwMode="auto">
            <a:xfrm>
              <a:off x="3049580" y="5908363"/>
              <a:ext cx="4600" cy="11300"/>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6" name="図形 85"/>
            <p:cNvSpPr>
              <a:spLocks/>
            </p:cNvSpPr>
            <p:nvPr/>
          </p:nvSpPr>
          <p:spPr bwMode="auto">
            <a:xfrm>
              <a:off x="16865" y="6065147"/>
              <a:ext cx="90460" cy="2118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7" name="図形 86"/>
            <p:cNvSpPr>
              <a:spLocks/>
            </p:cNvSpPr>
            <p:nvPr/>
          </p:nvSpPr>
          <p:spPr bwMode="auto">
            <a:xfrm>
              <a:off x="3110909" y="5402699"/>
              <a:ext cx="260648" cy="281082"/>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8" name="図形 87"/>
            <p:cNvSpPr>
              <a:spLocks/>
            </p:cNvSpPr>
            <p:nvPr/>
          </p:nvSpPr>
          <p:spPr bwMode="auto">
            <a:xfrm>
              <a:off x="16865" y="6028423"/>
              <a:ext cx="493698" cy="57911"/>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図形 1"/>
          <p:cNvSpPr>
            <a:spLocks noGrp="1"/>
          </p:cNvSpPr>
          <p:nvPr>
            <p:ph type="title"/>
          </p:nvPr>
        </p:nvSpPr>
        <p:spPr>
          <a:xfrm>
            <a:off x="528638" y="2501900"/>
            <a:ext cx="8229600" cy="1143000"/>
          </a:xfrm>
        </p:spPr>
        <p:txBody>
          <a:bodyPr/>
          <a:lstStyle/>
          <a:p>
            <a:r>
              <a:rPr kumimoji="1" lang="es-ES" altLang="ja-JP" smtClean="0"/>
              <a:t>Haga clic para modificar el estilo de título del patrón</a:t>
            </a:r>
            <a:endParaRPr kumimoji="1" lang="ja-JP" altLang="en-US"/>
          </a:p>
        </p:txBody>
      </p:sp>
      <p:sp>
        <p:nvSpPr>
          <p:cNvPr id="3" name="図形 2"/>
          <p:cNvSpPr>
            <a:spLocks noGrp="1"/>
          </p:cNvSpPr>
          <p:nvPr>
            <p:ph type="dt" sz="half" idx="10"/>
          </p:nvPr>
        </p:nvSpPr>
        <p:spPr/>
        <p:txBody>
          <a:bodyPr/>
          <a:lstStyle/>
          <a:p>
            <a:fld id="{C7B22371-B8E1-42B3-993C-3D193F5CF61C}" type="datetimeFigureOut">
              <a:rPr lang="es-ES" smtClean="0"/>
              <a:pPr/>
              <a:t>16/02/2011</a:t>
            </a:fld>
            <a:endParaRPr lang="es-ES"/>
          </a:p>
        </p:txBody>
      </p:sp>
      <p:sp>
        <p:nvSpPr>
          <p:cNvPr id="4" name="図形 3"/>
          <p:cNvSpPr>
            <a:spLocks noGrp="1"/>
          </p:cNvSpPr>
          <p:nvPr>
            <p:ph type="ftr" sz="quarter" idx="11"/>
          </p:nvPr>
        </p:nvSpPr>
        <p:spPr/>
        <p:txBody>
          <a:bodyPr/>
          <a:lstStyle/>
          <a:p>
            <a:endParaRPr lang="es-ES"/>
          </a:p>
        </p:txBody>
      </p:sp>
      <p:sp>
        <p:nvSpPr>
          <p:cNvPr id="5" name="図形 4"/>
          <p:cNvSpPr>
            <a:spLocks noGrp="1"/>
          </p:cNvSpPr>
          <p:nvPr>
            <p:ph type="sldNum" sz="quarter" idx="12"/>
          </p:nvPr>
        </p:nvSpPr>
        <p:spPr/>
        <p:txBody>
          <a:bodyPr/>
          <a:lstStyle/>
          <a:p>
            <a:fld id="{1A9D19F9-C5CC-41B7-AD53-1A332AF73453}"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図形 1"/>
          <p:cNvSpPr>
            <a:spLocks noGrp="1"/>
          </p:cNvSpPr>
          <p:nvPr>
            <p:ph type="dt" sz="half" idx="10"/>
          </p:nvPr>
        </p:nvSpPr>
        <p:spPr/>
        <p:txBody>
          <a:bodyPr/>
          <a:lstStyle/>
          <a:p>
            <a:fld id="{C7B22371-B8E1-42B3-993C-3D193F5CF61C}" type="datetimeFigureOut">
              <a:rPr lang="es-ES" smtClean="0"/>
              <a:pPr/>
              <a:t>16/02/2011</a:t>
            </a:fld>
            <a:endParaRPr lang="es-ES"/>
          </a:p>
        </p:txBody>
      </p:sp>
      <p:sp>
        <p:nvSpPr>
          <p:cNvPr id="3" name="図形 2"/>
          <p:cNvSpPr>
            <a:spLocks noGrp="1"/>
          </p:cNvSpPr>
          <p:nvPr>
            <p:ph type="ftr" sz="quarter" idx="11"/>
          </p:nvPr>
        </p:nvSpPr>
        <p:spPr/>
        <p:txBody>
          <a:bodyPr/>
          <a:lstStyle/>
          <a:p>
            <a:endParaRPr lang="es-ES"/>
          </a:p>
        </p:txBody>
      </p:sp>
      <p:sp>
        <p:nvSpPr>
          <p:cNvPr id="4" name="図形 3"/>
          <p:cNvSpPr>
            <a:spLocks noGrp="1"/>
          </p:cNvSpPr>
          <p:nvPr>
            <p:ph type="sldNum" sz="quarter" idx="12"/>
          </p:nvPr>
        </p:nvSpPr>
        <p:spPr/>
        <p:txBody>
          <a:bodyPr/>
          <a:lstStyle/>
          <a:p>
            <a:fld id="{1A9D19F9-C5CC-41B7-AD53-1A332AF73453}"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図形 1"/>
          <p:cNvSpPr>
            <a:spLocks noGrp="1"/>
          </p:cNvSpPr>
          <p:nvPr>
            <p:ph type="title"/>
          </p:nvPr>
        </p:nvSpPr>
        <p:spPr>
          <a:xfrm>
            <a:off x="447647" y="785794"/>
            <a:ext cx="2767032" cy="1162050"/>
          </a:xfrm>
        </p:spPr>
        <p:txBody>
          <a:bodyPr anchor="b"/>
          <a:lstStyle>
            <a:lvl1pPr algn="l">
              <a:defRPr sz="2000" b="1"/>
            </a:lvl1pPr>
          </a:lstStyle>
          <a:p>
            <a:r>
              <a:rPr kumimoji="1" lang="es-ES" altLang="ja-JP" smtClean="0"/>
              <a:t>Haga clic para modificar el estilo de título del patrón</a:t>
            </a:r>
            <a:endParaRPr kumimoji="1" lang="ja-JP" altLang="en-US"/>
          </a:p>
        </p:txBody>
      </p:sp>
      <p:sp>
        <p:nvSpPr>
          <p:cNvPr id="3" name="図形 2"/>
          <p:cNvSpPr>
            <a:spLocks noGrp="1"/>
          </p:cNvSpPr>
          <p:nvPr>
            <p:ph idx="1"/>
          </p:nvPr>
        </p:nvSpPr>
        <p:spPr>
          <a:xfrm>
            <a:off x="3357554" y="785794"/>
            <a:ext cx="4572032" cy="56436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dirty="0"/>
          </a:p>
        </p:txBody>
      </p:sp>
      <p:sp>
        <p:nvSpPr>
          <p:cNvPr id="4" name="図形 3"/>
          <p:cNvSpPr>
            <a:spLocks noGrp="1"/>
          </p:cNvSpPr>
          <p:nvPr>
            <p:ph type="body" sz="half" idx="2"/>
          </p:nvPr>
        </p:nvSpPr>
        <p:spPr>
          <a:xfrm>
            <a:off x="457202" y="2000240"/>
            <a:ext cx="2767032" cy="442915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lang="ja-JP" dirty="0"/>
          </a:p>
        </p:txBody>
      </p:sp>
      <p:sp>
        <p:nvSpPr>
          <p:cNvPr id="5" name="図形 4"/>
          <p:cNvSpPr>
            <a:spLocks noGrp="1"/>
          </p:cNvSpPr>
          <p:nvPr>
            <p:ph type="dt" sz="half" idx="10"/>
          </p:nvPr>
        </p:nvSpPr>
        <p:spPr>
          <a:xfrm>
            <a:off x="4471200" y="6494400"/>
            <a:ext cx="1530000" cy="365125"/>
          </a:xfrm>
        </p:spPr>
        <p:txBody>
          <a:bodyPr/>
          <a:lstStyle/>
          <a:p>
            <a:fld id="{C7B22371-B8E1-42B3-993C-3D193F5CF61C}" type="datetimeFigureOut">
              <a:rPr lang="es-ES" smtClean="0"/>
              <a:pPr/>
              <a:t>16/02/2011</a:t>
            </a:fld>
            <a:endParaRPr lang="es-ES"/>
          </a:p>
        </p:txBody>
      </p:sp>
      <p:sp>
        <p:nvSpPr>
          <p:cNvPr id="6" name="図形 5"/>
          <p:cNvSpPr>
            <a:spLocks noGrp="1"/>
          </p:cNvSpPr>
          <p:nvPr>
            <p:ph type="ftr" sz="quarter" idx="11"/>
          </p:nvPr>
        </p:nvSpPr>
        <p:spPr>
          <a:xfrm>
            <a:off x="6048000" y="6494400"/>
            <a:ext cx="2394000" cy="365125"/>
          </a:xfrm>
        </p:spPr>
        <p:txBody>
          <a:bodyPr/>
          <a:lstStyle/>
          <a:p>
            <a:endParaRPr lang="es-ES"/>
          </a:p>
        </p:txBody>
      </p:sp>
      <p:sp>
        <p:nvSpPr>
          <p:cNvPr id="7" name="図形 6"/>
          <p:cNvSpPr>
            <a:spLocks noGrp="1"/>
          </p:cNvSpPr>
          <p:nvPr>
            <p:ph type="sldNum" sz="quarter" idx="12"/>
          </p:nvPr>
        </p:nvSpPr>
        <p:spPr>
          <a:xfrm>
            <a:off x="8499600" y="6494400"/>
            <a:ext cx="644400" cy="365125"/>
          </a:xfrm>
        </p:spPr>
        <p:txBody>
          <a:bodyPr/>
          <a:lstStyle/>
          <a:p>
            <a:fld id="{1A9D19F9-C5CC-41B7-AD53-1A332AF73453}"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9" name="図形 8"/>
          <p:cNvSpPr>
            <a:spLocks noGrp="1"/>
          </p:cNvSpPr>
          <p:nvPr>
            <p:ph type="dt" sz="half" idx="10"/>
          </p:nvPr>
        </p:nvSpPr>
        <p:spPr>
          <a:xfrm>
            <a:off x="4471200" y="6494400"/>
            <a:ext cx="1530000" cy="365125"/>
          </a:xfrm>
        </p:spPr>
        <p:txBody>
          <a:bodyPr/>
          <a:lstStyle/>
          <a:p>
            <a:fld id="{C7B22371-B8E1-42B3-993C-3D193F5CF61C}" type="datetimeFigureOut">
              <a:rPr lang="es-ES" smtClean="0"/>
              <a:pPr/>
              <a:t>16/02/2011</a:t>
            </a:fld>
            <a:endParaRPr lang="es-ES"/>
          </a:p>
        </p:txBody>
      </p:sp>
      <p:sp>
        <p:nvSpPr>
          <p:cNvPr id="10" name="図形 9"/>
          <p:cNvSpPr>
            <a:spLocks noGrp="1"/>
          </p:cNvSpPr>
          <p:nvPr>
            <p:ph type="ftr" sz="quarter" idx="11"/>
          </p:nvPr>
        </p:nvSpPr>
        <p:spPr>
          <a:xfrm>
            <a:off x="6048000" y="6494400"/>
            <a:ext cx="2394000" cy="365125"/>
          </a:xfrm>
        </p:spPr>
        <p:txBody>
          <a:bodyPr/>
          <a:lstStyle/>
          <a:p>
            <a:endParaRPr lang="es-ES"/>
          </a:p>
        </p:txBody>
      </p:sp>
      <p:sp>
        <p:nvSpPr>
          <p:cNvPr id="11" name="図形 10"/>
          <p:cNvSpPr>
            <a:spLocks noGrp="1"/>
          </p:cNvSpPr>
          <p:nvPr>
            <p:ph type="sldNum" sz="quarter" idx="12"/>
          </p:nvPr>
        </p:nvSpPr>
        <p:spPr>
          <a:xfrm>
            <a:off x="8499600" y="6494400"/>
            <a:ext cx="644400" cy="365125"/>
          </a:xfrm>
        </p:spPr>
        <p:txBody>
          <a:bodyPr/>
          <a:lstStyle/>
          <a:p>
            <a:fld id="{1A9D19F9-C5CC-41B7-AD53-1A332AF73453}" type="slidenum">
              <a:rPr lang="es-ES" smtClean="0"/>
              <a:pPr/>
              <a:t>‹Nº›</a:t>
            </a:fld>
            <a:endParaRPr lang="es-ES"/>
          </a:p>
        </p:txBody>
      </p:sp>
      <p:sp>
        <p:nvSpPr>
          <p:cNvPr id="2" name="図形 1"/>
          <p:cNvSpPr>
            <a:spLocks noGrp="1"/>
          </p:cNvSpPr>
          <p:nvPr>
            <p:ph type="title"/>
          </p:nvPr>
        </p:nvSpPr>
        <p:spPr>
          <a:xfrm>
            <a:off x="2214546" y="285728"/>
            <a:ext cx="4786346" cy="541338"/>
          </a:xfrm>
        </p:spPr>
        <p:txBody>
          <a:bodyPr anchor="b"/>
          <a:lstStyle>
            <a:lvl1pPr algn="ctr">
              <a:defRPr sz="2000" b="1"/>
            </a:lvl1pPr>
          </a:lstStyle>
          <a:p>
            <a:r>
              <a:rPr kumimoji="1" lang="es-ES" altLang="ja-JP" smtClean="0"/>
              <a:t>Haga clic para modificar el estilo de título del patrón</a:t>
            </a:r>
            <a:endParaRPr kumimoji="1" lang="ja-JP" altLang="en-US" dirty="0"/>
          </a:p>
        </p:txBody>
      </p:sp>
      <p:sp useBgFill="1">
        <p:nvSpPr>
          <p:cNvPr id="3" name="図形 2"/>
          <p:cNvSpPr>
            <a:spLocks noGrp="1"/>
          </p:cNvSpPr>
          <p:nvPr>
            <p:ph type="pic" idx="1"/>
          </p:nvPr>
        </p:nvSpPr>
        <p:spPr>
          <a:xfrm>
            <a:off x="2433623" y="1142984"/>
            <a:ext cx="4357718" cy="3438395"/>
          </a:xfrm>
          <a:noFill/>
          <a:ln w="254000" cap="flat" cmpd="sng">
            <a:gradFill>
              <a:gsLst>
                <a:gs pos="0">
                  <a:schemeClr val="bg1"/>
                </a:gs>
                <a:gs pos="100000">
                  <a:schemeClr val="bg1">
                    <a:alpha val="50000"/>
                  </a:schemeClr>
                </a:gs>
              </a:gsLst>
              <a:lin ang="5400000" scaled="1"/>
            </a:gradFill>
            <a:prstDash val="solid"/>
            <a:beve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es-ES" altLang="ja-JP" smtClean="0"/>
              <a:t>Haga clic en el icono para agregar una imagen</a:t>
            </a:r>
            <a:endParaRPr kumimoji="1" lang="ja-JP" altLang="en-US" dirty="0"/>
          </a:p>
        </p:txBody>
      </p:sp>
      <p:sp>
        <p:nvSpPr>
          <p:cNvPr id="4" name="図形 3"/>
          <p:cNvSpPr>
            <a:spLocks noGrp="1"/>
          </p:cNvSpPr>
          <p:nvPr>
            <p:ph type="body" sz="half" idx="2"/>
          </p:nvPr>
        </p:nvSpPr>
        <p:spPr>
          <a:xfrm>
            <a:off x="1928794" y="4929199"/>
            <a:ext cx="5642016" cy="104140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正方形/長方形 189"/>
          <p:cNvSpPr/>
          <p:nvPr/>
        </p:nvSpPr>
        <p:spPr>
          <a:xfrm>
            <a:off x="-9554"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6" name="図形 165"/>
          <p:cNvSpPr>
            <a:spLocks/>
          </p:cNvSpPr>
          <p:nvPr/>
        </p:nvSpPr>
        <p:spPr bwMode="auto">
          <a:xfrm>
            <a:off x="3929058" y="9"/>
            <a:ext cx="5214942" cy="3383004"/>
          </a:xfrm>
          <a:custGeom>
            <a:avLst/>
            <a:gdLst/>
            <a:ahLst/>
            <a:cxnLst>
              <a:cxn ang="0">
                <a:pos x="3574" y="25"/>
              </a:cxn>
              <a:cxn ang="0">
                <a:pos x="3628" y="83"/>
              </a:cxn>
              <a:cxn ang="0">
                <a:pos x="3611" y="121"/>
              </a:cxn>
              <a:cxn ang="0">
                <a:pos x="3278" y="166"/>
              </a:cxn>
              <a:cxn ang="0">
                <a:pos x="2987" y="220"/>
              </a:cxn>
              <a:cxn ang="0">
                <a:pos x="2896" y="274"/>
              </a:cxn>
              <a:cxn ang="0">
                <a:pos x="2887" y="320"/>
              </a:cxn>
              <a:cxn ang="0">
                <a:pos x="2987" y="374"/>
              </a:cxn>
              <a:cxn ang="0">
                <a:pos x="3407" y="403"/>
              </a:cxn>
              <a:cxn ang="0">
                <a:pos x="3732" y="399"/>
              </a:cxn>
              <a:cxn ang="0">
                <a:pos x="3607" y="2391"/>
              </a:cxn>
              <a:cxn ang="0">
                <a:pos x="3199" y="2262"/>
              </a:cxn>
              <a:cxn ang="0">
                <a:pos x="3041" y="2159"/>
              </a:cxn>
              <a:cxn ang="0">
                <a:pos x="2991" y="2050"/>
              </a:cxn>
              <a:cxn ang="0">
                <a:pos x="3000" y="1992"/>
              </a:cxn>
              <a:cxn ang="0">
                <a:pos x="3054" y="1905"/>
              </a:cxn>
              <a:cxn ang="0">
                <a:pos x="3158" y="1826"/>
              </a:cxn>
              <a:cxn ang="0">
                <a:pos x="3183" y="1768"/>
              </a:cxn>
              <a:cxn ang="0">
                <a:pos x="3158" y="1684"/>
              </a:cxn>
              <a:cxn ang="0">
                <a:pos x="3099" y="1576"/>
              </a:cxn>
              <a:cxn ang="0">
                <a:pos x="2950" y="1497"/>
              </a:cxn>
              <a:cxn ang="0">
                <a:pos x="2779" y="1439"/>
              </a:cxn>
              <a:cxn ang="0">
                <a:pos x="2679" y="1364"/>
              </a:cxn>
              <a:cxn ang="0">
                <a:pos x="2654" y="1281"/>
              </a:cxn>
              <a:cxn ang="0">
                <a:pos x="2667" y="1194"/>
              </a:cxn>
              <a:cxn ang="0">
                <a:pos x="2600" y="1106"/>
              </a:cxn>
              <a:cxn ang="0">
                <a:pos x="2459" y="1077"/>
              </a:cxn>
              <a:cxn ang="0">
                <a:pos x="2005" y="1119"/>
              </a:cxn>
              <a:cxn ang="0">
                <a:pos x="1835" y="1102"/>
              </a:cxn>
              <a:cxn ang="0">
                <a:pos x="1743" y="1052"/>
              </a:cxn>
              <a:cxn ang="0">
                <a:pos x="1689" y="957"/>
              </a:cxn>
              <a:cxn ang="0">
                <a:pos x="1697" y="840"/>
              </a:cxn>
              <a:cxn ang="0">
                <a:pos x="1689" y="736"/>
              </a:cxn>
              <a:cxn ang="0">
                <a:pos x="1627" y="690"/>
              </a:cxn>
              <a:cxn ang="0">
                <a:pos x="1544" y="690"/>
              </a:cxn>
              <a:cxn ang="0">
                <a:pos x="1460" y="665"/>
              </a:cxn>
              <a:cxn ang="0">
                <a:pos x="1423" y="620"/>
              </a:cxn>
              <a:cxn ang="0">
                <a:pos x="1323" y="607"/>
              </a:cxn>
              <a:cxn ang="0">
                <a:pos x="1281" y="624"/>
              </a:cxn>
              <a:cxn ang="0">
                <a:pos x="1161" y="599"/>
              </a:cxn>
              <a:cxn ang="0">
                <a:pos x="1003" y="553"/>
              </a:cxn>
              <a:cxn ang="0">
                <a:pos x="928" y="578"/>
              </a:cxn>
              <a:cxn ang="0">
                <a:pos x="865" y="653"/>
              </a:cxn>
              <a:cxn ang="0">
                <a:pos x="845" y="724"/>
              </a:cxn>
              <a:cxn ang="0">
                <a:pos x="853" y="844"/>
              </a:cxn>
              <a:cxn ang="0">
                <a:pos x="803" y="936"/>
              </a:cxn>
              <a:cxn ang="0">
                <a:pos x="608" y="1027"/>
              </a:cxn>
              <a:cxn ang="0">
                <a:pos x="458" y="1048"/>
              </a:cxn>
              <a:cxn ang="0">
                <a:pos x="325" y="982"/>
              </a:cxn>
              <a:cxn ang="0">
                <a:pos x="233" y="786"/>
              </a:cxn>
              <a:cxn ang="0">
                <a:pos x="229" y="674"/>
              </a:cxn>
              <a:cxn ang="0">
                <a:pos x="287" y="570"/>
              </a:cxn>
              <a:cxn ang="0">
                <a:pos x="316" y="487"/>
              </a:cxn>
              <a:cxn ang="0">
                <a:pos x="246" y="441"/>
              </a:cxn>
              <a:cxn ang="0">
                <a:pos x="146" y="370"/>
              </a:cxn>
              <a:cxn ang="0">
                <a:pos x="104" y="287"/>
              </a:cxn>
              <a:cxn ang="0">
                <a:pos x="133" y="208"/>
              </a:cxn>
              <a:cxn ang="0">
                <a:pos x="162" y="154"/>
              </a:cxn>
              <a:cxn ang="0">
                <a:pos x="133" y="112"/>
              </a:cxn>
              <a:cxn ang="0">
                <a:pos x="42" y="83"/>
              </a:cxn>
              <a:cxn ang="0">
                <a:pos x="0" y="29"/>
              </a:cxn>
              <a:cxn ang="0">
                <a:pos x="179" y="0"/>
              </a:cxn>
            </a:cxnLst>
            <a:rect l="0" t="0" r="0" b="0"/>
            <a:pathLst>
              <a:path w="3732" h="2421">
                <a:moveTo>
                  <a:pt x="179" y="0"/>
                </a:moveTo>
                <a:lnTo>
                  <a:pt x="3553" y="4"/>
                </a:lnTo>
                <a:lnTo>
                  <a:pt x="3574" y="25"/>
                </a:lnTo>
                <a:lnTo>
                  <a:pt x="3599" y="37"/>
                </a:lnTo>
                <a:lnTo>
                  <a:pt x="3624" y="58"/>
                </a:lnTo>
                <a:lnTo>
                  <a:pt x="3628" y="83"/>
                </a:lnTo>
                <a:lnTo>
                  <a:pt x="3628" y="96"/>
                </a:lnTo>
                <a:lnTo>
                  <a:pt x="3624" y="108"/>
                </a:lnTo>
                <a:lnTo>
                  <a:pt x="3611" y="121"/>
                </a:lnTo>
                <a:lnTo>
                  <a:pt x="3594" y="125"/>
                </a:lnTo>
                <a:lnTo>
                  <a:pt x="3528" y="150"/>
                </a:lnTo>
                <a:lnTo>
                  <a:pt x="3278" y="166"/>
                </a:lnTo>
                <a:lnTo>
                  <a:pt x="3099" y="191"/>
                </a:lnTo>
                <a:lnTo>
                  <a:pt x="3029" y="204"/>
                </a:lnTo>
                <a:lnTo>
                  <a:pt x="2987" y="220"/>
                </a:lnTo>
                <a:lnTo>
                  <a:pt x="2975" y="225"/>
                </a:lnTo>
                <a:lnTo>
                  <a:pt x="2933" y="245"/>
                </a:lnTo>
                <a:lnTo>
                  <a:pt x="2896" y="274"/>
                </a:lnTo>
                <a:lnTo>
                  <a:pt x="2887" y="291"/>
                </a:lnTo>
                <a:lnTo>
                  <a:pt x="2879" y="316"/>
                </a:lnTo>
                <a:lnTo>
                  <a:pt x="2887" y="320"/>
                </a:lnTo>
                <a:lnTo>
                  <a:pt x="2916" y="345"/>
                </a:lnTo>
                <a:lnTo>
                  <a:pt x="2945" y="362"/>
                </a:lnTo>
                <a:lnTo>
                  <a:pt x="2987" y="374"/>
                </a:lnTo>
                <a:lnTo>
                  <a:pt x="3045" y="387"/>
                </a:lnTo>
                <a:lnTo>
                  <a:pt x="3116" y="391"/>
                </a:lnTo>
                <a:lnTo>
                  <a:pt x="3407" y="403"/>
                </a:lnTo>
                <a:lnTo>
                  <a:pt x="3624" y="403"/>
                </a:lnTo>
                <a:lnTo>
                  <a:pt x="3694" y="403"/>
                </a:lnTo>
                <a:lnTo>
                  <a:pt x="3732" y="399"/>
                </a:lnTo>
                <a:lnTo>
                  <a:pt x="3732" y="1410"/>
                </a:lnTo>
                <a:lnTo>
                  <a:pt x="3732" y="2421"/>
                </a:lnTo>
                <a:lnTo>
                  <a:pt x="3607" y="2391"/>
                </a:lnTo>
                <a:lnTo>
                  <a:pt x="3482" y="2362"/>
                </a:lnTo>
                <a:lnTo>
                  <a:pt x="3336" y="2321"/>
                </a:lnTo>
                <a:lnTo>
                  <a:pt x="3199" y="2262"/>
                </a:lnTo>
                <a:lnTo>
                  <a:pt x="3137" y="2229"/>
                </a:lnTo>
                <a:lnTo>
                  <a:pt x="3087" y="2196"/>
                </a:lnTo>
                <a:lnTo>
                  <a:pt x="3041" y="2159"/>
                </a:lnTo>
                <a:lnTo>
                  <a:pt x="3012" y="2117"/>
                </a:lnTo>
                <a:lnTo>
                  <a:pt x="2991" y="2071"/>
                </a:lnTo>
                <a:lnTo>
                  <a:pt x="2991" y="2050"/>
                </a:lnTo>
                <a:lnTo>
                  <a:pt x="2991" y="2030"/>
                </a:lnTo>
                <a:lnTo>
                  <a:pt x="2991" y="2017"/>
                </a:lnTo>
                <a:lnTo>
                  <a:pt x="3000" y="1992"/>
                </a:lnTo>
                <a:lnTo>
                  <a:pt x="3004" y="1967"/>
                </a:lnTo>
                <a:lnTo>
                  <a:pt x="3020" y="1938"/>
                </a:lnTo>
                <a:lnTo>
                  <a:pt x="3054" y="1905"/>
                </a:lnTo>
                <a:lnTo>
                  <a:pt x="3095" y="1867"/>
                </a:lnTo>
                <a:lnTo>
                  <a:pt x="3149" y="1838"/>
                </a:lnTo>
                <a:lnTo>
                  <a:pt x="3158" y="1826"/>
                </a:lnTo>
                <a:lnTo>
                  <a:pt x="3178" y="1801"/>
                </a:lnTo>
                <a:lnTo>
                  <a:pt x="3183" y="1784"/>
                </a:lnTo>
                <a:lnTo>
                  <a:pt x="3183" y="1768"/>
                </a:lnTo>
                <a:lnTo>
                  <a:pt x="3183" y="1743"/>
                </a:lnTo>
                <a:lnTo>
                  <a:pt x="3170" y="1713"/>
                </a:lnTo>
                <a:lnTo>
                  <a:pt x="3158" y="1684"/>
                </a:lnTo>
                <a:lnTo>
                  <a:pt x="3149" y="1655"/>
                </a:lnTo>
                <a:lnTo>
                  <a:pt x="3124" y="1614"/>
                </a:lnTo>
                <a:lnTo>
                  <a:pt x="3099" y="1576"/>
                </a:lnTo>
                <a:lnTo>
                  <a:pt x="3062" y="1539"/>
                </a:lnTo>
                <a:lnTo>
                  <a:pt x="3012" y="1518"/>
                </a:lnTo>
                <a:lnTo>
                  <a:pt x="2950" y="1497"/>
                </a:lnTo>
                <a:lnTo>
                  <a:pt x="2896" y="1489"/>
                </a:lnTo>
                <a:lnTo>
                  <a:pt x="2837" y="1468"/>
                </a:lnTo>
                <a:lnTo>
                  <a:pt x="2779" y="1439"/>
                </a:lnTo>
                <a:lnTo>
                  <a:pt x="2721" y="1406"/>
                </a:lnTo>
                <a:lnTo>
                  <a:pt x="2696" y="1385"/>
                </a:lnTo>
                <a:lnTo>
                  <a:pt x="2679" y="1364"/>
                </a:lnTo>
                <a:lnTo>
                  <a:pt x="2667" y="1339"/>
                </a:lnTo>
                <a:lnTo>
                  <a:pt x="2654" y="1310"/>
                </a:lnTo>
                <a:lnTo>
                  <a:pt x="2654" y="1281"/>
                </a:lnTo>
                <a:lnTo>
                  <a:pt x="2667" y="1244"/>
                </a:lnTo>
                <a:lnTo>
                  <a:pt x="2667" y="1219"/>
                </a:lnTo>
                <a:lnTo>
                  <a:pt x="2667" y="1194"/>
                </a:lnTo>
                <a:lnTo>
                  <a:pt x="2654" y="1160"/>
                </a:lnTo>
                <a:lnTo>
                  <a:pt x="2638" y="1131"/>
                </a:lnTo>
                <a:lnTo>
                  <a:pt x="2600" y="1106"/>
                </a:lnTo>
                <a:lnTo>
                  <a:pt x="2554" y="1090"/>
                </a:lnTo>
                <a:lnTo>
                  <a:pt x="2480" y="1081"/>
                </a:lnTo>
                <a:lnTo>
                  <a:pt x="2459" y="1077"/>
                </a:lnTo>
                <a:lnTo>
                  <a:pt x="2380" y="1077"/>
                </a:lnTo>
                <a:lnTo>
                  <a:pt x="2230" y="1090"/>
                </a:lnTo>
                <a:lnTo>
                  <a:pt x="2005" y="1119"/>
                </a:lnTo>
                <a:lnTo>
                  <a:pt x="1947" y="1119"/>
                </a:lnTo>
                <a:lnTo>
                  <a:pt x="1893" y="1110"/>
                </a:lnTo>
                <a:lnTo>
                  <a:pt x="1835" y="1102"/>
                </a:lnTo>
                <a:lnTo>
                  <a:pt x="1797" y="1090"/>
                </a:lnTo>
                <a:lnTo>
                  <a:pt x="1768" y="1069"/>
                </a:lnTo>
                <a:lnTo>
                  <a:pt x="1743" y="1052"/>
                </a:lnTo>
                <a:lnTo>
                  <a:pt x="1718" y="1023"/>
                </a:lnTo>
                <a:lnTo>
                  <a:pt x="1702" y="994"/>
                </a:lnTo>
                <a:lnTo>
                  <a:pt x="1689" y="957"/>
                </a:lnTo>
                <a:lnTo>
                  <a:pt x="1685" y="915"/>
                </a:lnTo>
                <a:lnTo>
                  <a:pt x="1689" y="869"/>
                </a:lnTo>
                <a:lnTo>
                  <a:pt x="1697" y="840"/>
                </a:lnTo>
                <a:lnTo>
                  <a:pt x="1702" y="803"/>
                </a:lnTo>
                <a:lnTo>
                  <a:pt x="1697" y="774"/>
                </a:lnTo>
                <a:lnTo>
                  <a:pt x="1689" y="736"/>
                </a:lnTo>
                <a:lnTo>
                  <a:pt x="1668" y="707"/>
                </a:lnTo>
                <a:lnTo>
                  <a:pt x="1648" y="695"/>
                </a:lnTo>
                <a:lnTo>
                  <a:pt x="1627" y="690"/>
                </a:lnTo>
                <a:lnTo>
                  <a:pt x="1593" y="690"/>
                </a:lnTo>
                <a:lnTo>
                  <a:pt x="1560" y="690"/>
                </a:lnTo>
                <a:lnTo>
                  <a:pt x="1544" y="690"/>
                </a:lnTo>
                <a:lnTo>
                  <a:pt x="1502" y="682"/>
                </a:lnTo>
                <a:lnTo>
                  <a:pt x="1481" y="678"/>
                </a:lnTo>
                <a:lnTo>
                  <a:pt x="1460" y="665"/>
                </a:lnTo>
                <a:lnTo>
                  <a:pt x="1448" y="649"/>
                </a:lnTo>
                <a:lnTo>
                  <a:pt x="1435" y="624"/>
                </a:lnTo>
                <a:lnTo>
                  <a:pt x="1423" y="620"/>
                </a:lnTo>
                <a:lnTo>
                  <a:pt x="1385" y="607"/>
                </a:lnTo>
                <a:lnTo>
                  <a:pt x="1344" y="599"/>
                </a:lnTo>
                <a:lnTo>
                  <a:pt x="1323" y="607"/>
                </a:lnTo>
                <a:lnTo>
                  <a:pt x="1298" y="611"/>
                </a:lnTo>
                <a:lnTo>
                  <a:pt x="1294" y="620"/>
                </a:lnTo>
                <a:lnTo>
                  <a:pt x="1281" y="624"/>
                </a:lnTo>
                <a:lnTo>
                  <a:pt x="1252" y="632"/>
                </a:lnTo>
                <a:lnTo>
                  <a:pt x="1190" y="620"/>
                </a:lnTo>
                <a:lnTo>
                  <a:pt x="1161" y="599"/>
                </a:lnTo>
                <a:lnTo>
                  <a:pt x="1090" y="566"/>
                </a:lnTo>
                <a:lnTo>
                  <a:pt x="1044" y="553"/>
                </a:lnTo>
                <a:lnTo>
                  <a:pt x="1003" y="553"/>
                </a:lnTo>
                <a:lnTo>
                  <a:pt x="961" y="557"/>
                </a:lnTo>
                <a:lnTo>
                  <a:pt x="940" y="566"/>
                </a:lnTo>
                <a:lnTo>
                  <a:pt x="928" y="578"/>
                </a:lnTo>
                <a:lnTo>
                  <a:pt x="911" y="595"/>
                </a:lnTo>
                <a:lnTo>
                  <a:pt x="878" y="632"/>
                </a:lnTo>
                <a:lnTo>
                  <a:pt x="865" y="653"/>
                </a:lnTo>
                <a:lnTo>
                  <a:pt x="845" y="678"/>
                </a:lnTo>
                <a:lnTo>
                  <a:pt x="840" y="703"/>
                </a:lnTo>
                <a:lnTo>
                  <a:pt x="845" y="724"/>
                </a:lnTo>
                <a:lnTo>
                  <a:pt x="853" y="749"/>
                </a:lnTo>
                <a:lnTo>
                  <a:pt x="853" y="811"/>
                </a:lnTo>
                <a:lnTo>
                  <a:pt x="853" y="844"/>
                </a:lnTo>
                <a:lnTo>
                  <a:pt x="840" y="882"/>
                </a:lnTo>
                <a:lnTo>
                  <a:pt x="828" y="911"/>
                </a:lnTo>
                <a:lnTo>
                  <a:pt x="803" y="936"/>
                </a:lnTo>
                <a:lnTo>
                  <a:pt x="728" y="982"/>
                </a:lnTo>
                <a:lnTo>
                  <a:pt x="649" y="1019"/>
                </a:lnTo>
                <a:lnTo>
                  <a:pt x="608" y="1027"/>
                </a:lnTo>
                <a:lnTo>
                  <a:pt x="562" y="1040"/>
                </a:lnTo>
                <a:lnTo>
                  <a:pt x="508" y="1048"/>
                </a:lnTo>
                <a:lnTo>
                  <a:pt x="458" y="1048"/>
                </a:lnTo>
                <a:lnTo>
                  <a:pt x="412" y="1036"/>
                </a:lnTo>
                <a:lnTo>
                  <a:pt x="366" y="1011"/>
                </a:lnTo>
                <a:lnTo>
                  <a:pt x="325" y="982"/>
                </a:lnTo>
                <a:lnTo>
                  <a:pt x="287" y="936"/>
                </a:lnTo>
                <a:lnTo>
                  <a:pt x="258" y="869"/>
                </a:lnTo>
                <a:lnTo>
                  <a:pt x="233" y="786"/>
                </a:lnTo>
                <a:lnTo>
                  <a:pt x="229" y="761"/>
                </a:lnTo>
                <a:lnTo>
                  <a:pt x="221" y="707"/>
                </a:lnTo>
                <a:lnTo>
                  <a:pt x="229" y="674"/>
                </a:lnTo>
                <a:lnTo>
                  <a:pt x="241" y="636"/>
                </a:lnTo>
                <a:lnTo>
                  <a:pt x="258" y="599"/>
                </a:lnTo>
                <a:lnTo>
                  <a:pt x="287" y="570"/>
                </a:lnTo>
                <a:lnTo>
                  <a:pt x="300" y="553"/>
                </a:lnTo>
                <a:lnTo>
                  <a:pt x="316" y="512"/>
                </a:lnTo>
                <a:lnTo>
                  <a:pt x="316" y="487"/>
                </a:lnTo>
                <a:lnTo>
                  <a:pt x="304" y="470"/>
                </a:lnTo>
                <a:lnTo>
                  <a:pt x="287" y="453"/>
                </a:lnTo>
                <a:lnTo>
                  <a:pt x="246" y="441"/>
                </a:lnTo>
                <a:lnTo>
                  <a:pt x="208" y="416"/>
                </a:lnTo>
                <a:lnTo>
                  <a:pt x="179" y="403"/>
                </a:lnTo>
                <a:lnTo>
                  <a:pt x="146" y="370"/>
                </a:lnTo>
                <a:lnTo>
                  <a:pt x="117" y="333"/>
                </a:lnTo>
                <a:lnTo>
                  <a:pt x="108" y="308"/>
                </a:lnTo>
                <a:lnTo>
                  <a:pt x="104" y="287"/>
                </a:lnTo>
                <a:lnTo>
                  <a:pt x="108" y="262"/>
                </a:lnTo>
                <a:lnTo>
                  <a:pt x="117" y="233"/>
                </a:lnTo>
                <a:lnTo>
                  <a:pt x="133" y="208"/>
                </a:lnTo>
                <a:lnTo>
                  <a:pt x="158" y="179"/>
                </a:lnTo>
                <a:lnTo>
                  <a:pt x="162" y="166"/>
                </a:lnTo>
                <a:lnTo>
                  <a:pt x="162" y="154"/>
                </a:lnTo>
                <a:lnTo>
                  <a:pt x="158" y="141"/>
                </a:lnTo>
                <a:lnTo>
                  <a:pt x="150" y="125"/>
                </a:lnTo>
                <a:lnTo>
                  <a:pt x="133" y="112"/>
                </a:lnTo>
                <a:lnTo>
                  <a:pt x="104" y="100"/>
                </a:lnTo>
                <a:lnTo>
                  <a:pt x="54" y="96"/>
                </a:lnTo>
                <a:lnTo>
                  <a:pt x="42" y="83"/>
                </a:lnTo>
                <a:lnTo>
                  <a:pt x="13" y="58"/>
                </a:lnTo>
                <a:lnTo>
                  <a:pt x="8" y="46"/>
                </a:lnTo>
                <a:lnTo>
                  <a:pt x="0" y="29"/>
                </a:lnTo>
                <a:lnTo>
                  <a:pt x="13" y="17"/>
                </a:lnTo>
                <a:lnTo>
                  <a:pt x="33" y="4"/>
                </a:lnTo>
                <a:lnTo>
                  <a:pt x="179" y="0"/>
                </a:lnTo>
                <a:close/>
              </a:path>
            </a:pathLst>
          </a:custGeom>
          <a:solidFill>
            <a:schemeClr val="bg2">
              <a:lumMod val="20000"/>
              <a:lumOff val="80000"/>
              <a:alpha val="2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8" name="正方形/長方形 17"/>
          <p:cNvSpPr>
            <a:spLocks noGrp="1"/>
          </p:cNvSpPr>
          <p:nvPr>
            <p:ph type="body" idx="1"/>
          </p:nvPr>
        </p:nvSpPr>
        <p:spPr>
          <a:xfrm>
            <a:off x="466696" y="1857370"/>
            <a:ext cx="8248708" cy="4500589"/>
          </a:xfrm>
          <a:prstGeom prst="rect">
            <a:avLst/>
          </a:prstGeom>
        </p:spPr>
        <p:txBody>
          <a:bodyPr vert="horz" rtlCol="0">
            <a:normAutofit/>
          </a:bodyPr>
          <a:lstStyle/>
          <a:p>
            <a:pPr lvl="0"/>
            <a:r>
              <a:rPr kumimoji="1" lang="ja-JP" altLang="en-US" dirty="0" smtClean="0"/>
              <a:t>マスタ テキストの書式設定</a:t>
            </a:r>
            <a:endParaRPr lang="ja-JP" dirty="0"/>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p>
          <a:p>
            <a:pPr lvl="5"/>
            <a:r>
              <a:rPr kumimoji="1" lang="ja-JP" altLang="en-US" dirty="0" smtClean="0"/>
              <a:t>第</a:t>
            </a:r>
            <a:r>
              <a:rPr kumimoji="1" lang="en-US" altLang="ja-JP" dirty="0" smtClean="0"/>
              <a:t>6</a:t>
            </a:r>
            <a:r>
              <a:rPr kumimoji="1" lang="ja-JP" altLang="en-US" dirty="0" smtClean="0"/>
              <a:t>レベル</a:t>
            </a:r>
          </a:p>
          <a:p>
            <a:pPr lvl="6"/>
            <a:r>
              <a:rPr kumimoji="1" lang="ja-JP" altLang="en-US" dirty="0" smtClean="0"/>
              <a:t>第</a:t>
            </a:r>
            <a:r>
              <a:rPr kumimoji="1" lang="en-US" altLang="ja-JP" dirty="0" smtClean="0"/>
              <a:t>7</a:t>
            </a:r>
            <a:r>
              <a:rPr kumimoji="1" lang="ja-JP" altLang="en-US" dirty="0" smtClean="0"/>
              <a:t>レベル</a:t>
            </a:r>
          </a:p>
          <a:p>
            <a:pPr lvl="7"/>
            <a:r>
              <a:rPr kumimoji="1" lang="ja-JP" altLang="en-US" dirty="0" smtClean="0"/>
              <a:t>第</a:t>
            </a:r>
            <a:r>
              <a:rPr kumimoji="1" lang="en-US" altLang="ja-JP" dirty="0" smtClean="0"/>
              <a:t>8</a:t>
            </a:r>
            <a:r>
              <a:rPr kumimoji="1" lang="ja-JP" altLang="en-US" dirty="0" smtClean="0"/>
              <a:t>レベル</a:t>
            </a:r>
          </a:p>
          <a:p>
            <a:pPr lvl="8"/>
            <a:r>
              <a:rPr kumimoji="1" lang="ja-JP" altLang="en-US" dirty="0" smtClean="0"/>
              <a:t>第</a:t>
            </a:r>
            <a:r>
              <a:rPr kumimoji="1" lang="en-US" altLang="ja-JP" dirty="0" smtClean="0"/>
              <a:t>9</a:t>
            </a:r>
            <a:r>
              <a:rPr kumimoji="1" lang="ja-JP" altLang="en-US" dirty="0" smtClean="0"/>
              <a:t>レベル</a:t>
            </a:r>
          </a:p>
        </p:txBody>
      </p:sp>
      <p:sp>
        <p:nvSpPr>
          <p:cNvPr id="29" name="正方形/長方形 28"/>
          <p:cNvSpPr>
            <a:spLocks noGrp="1"/>
          </p:cNvSpPr>
          <p:nvPr>
            <p:ph type="dt" sz="half" idx="2"/>
          </p:nvPr>
        </p:nvSpPr>
        <p:spPr>
          <a:xfrm>
            <a:off x="4471958" y="6492899"/>
            <a:ext cx="1528802" cy="365125"/>
          </a:xfrm>
          <a:prstGeom prst="rect">
            <a:avLst/>
          </a:prstGeom>
        </p:spPr>
        <p:txBody>
          <a:bodyPr vert="horz" rtlCol="0" anchor="ctr"/>
          <a:lstStyle>
            <a:lvl1pPr algn="l">
              <a:defRPr sz="1200">
                <a:solidFill>
                  <a:srgbClr val="000000"/>
                </a:solidFill>
              </a:defRPr>
            </a:lvl1pPr>
          </a:lstStyle>
          <a:p>
            <a:fld id="{C7B22371-B8E1-42B3-993C-3D193F5CF61C}" type="datetimeFigureOut">
              <a:rPr lang="es-ES" smtClean="0"/>
              <a:pPr/>
              <a:t>16/02/2011</a:t>
            </a:fld>
            <a:endParaRPr lang="es-ES"/>
          </a:p>
        </p:txBody>
      </p:sp>
      <p:sp>
        <p:nvSpPr>
          <p:cNvPr id="4" name="正方形/長方形 3"/>
          <p:cNvSpPr>
            <a:spLocks noGrp="1"/>
          </p:cNvSpPr>
          <p:nvPr>
            <p:ph type="ftr" sz="quarter" idx="3"/>
          </p:nvPr>
        </p:nvSpPr>
        <p:spPr>
          <a:xfrm>
            <a:off x="6048632" y="6492899"/>
            <a:ext cx="2395534" cy="365125"/>
          </a:xfrm>
          <a:prstGeom prst="rect">
            <a:avLst/>
          </a:prstGeom>
        </p:spPr>
        <p:txBody>
          <a:bodyPr vert="horz" rtlCol="0" anchor="ctr"/>
          <a:lstStyle>
            <a:lvl1pPr algn="ctr">
              <a:defRPr sz="1200">
                <a:solidFill>
                  <a:srgbClr val="000000"/>
                </a:solidFill>
              </a:defRPr>
            </a:lvl1pPr>
          </a:lstStyle>
          <a:p>
            <a:endParaRPr lang="es-ES"/>
          </a:p>
        </p:txBody>
      </p:sp>
      <p:sp>
        <p:nvSpPr>
          <p:cNvPr id="10" name="正方形/長方形 9"/>
          <p:cNvSpPr>
            <a:spLocks noGrp="1"/>
          </p:cNvSpPr>
          <p:nvPr>
            <p:ph type="sldNum" sz="quarter" idx="4"/>
          </p:nvPr>
        </p:nvSpPr>
        <p:spPr>
          <a:xfrm>
            <a:off x="8501090" y="6492900"/>
            <a:ext cx="642942" cy="365125"/>
          </a:xfrm>
          <a:prstGeom prst="rect">
            <a:avLst/>
          </a:prstGeom>
        </p:spPr>
        <p:txBody>
          <a:bodyPr vert="horz" rtlCol="0" anchor="ctr"/>
          <a:lstStyle>
            <a:lvl1pPr algn="r">
              <a:defRPr sz="1200">
                <a:solidFill>
                  <a:srgbClr val="000000"/>
                </a:solidFill>
              </a:defRPr>
            </a:lvl1pPr>
          </a:lstStyle>
          <a:p>
            <a:fld id="{1A9D19F9-C5CC-41B7-AD53-1A332AF73453}" type="slidenum">
              <a:rPr lang="es-ES" smtClean="0"/>
              <a:pPr/>
              <a:t>‹Nº›</a:t>
            </a:fld>
            <a:endParaRPr lang="es-ES"/>
          </a:p>
        </p:txBody>
      </p:sp>
      <p:sp>
        <p:nvSpPr>
          <p:cNvPr id="186" name="正方形/長方形 185"/>
          <p:cNvSpPr>
            <a:spLocks noChangeArrowheads="1"/>
          </p:cNvSpPr>
          <p:nvPr/>
        </p:nvSpPr>
        <p:spPr bwMode="auto">
          <a:xfrm>
            <a:off x="8469297" y="5716564"/>
            <a:ext cx="0" cy="369332"/>
          </a:xfrm>
          <a:prstGeom prst="rect">
            <a:avLst/>
          </a:prstGeom>
          <a:solidFill>
            <a:srgbClr val="FFFFFF">
              <a:alpha val="25098"/>
            </a:srgbClr>
          </a:solidFill>
          <a:ln w="9525" cap="flat" cmpd="sng" algn="ctr">
            <a:noFill/>
            <a:prstDash val="solid"/>
            <a:miter lim="800000"/>
            <a:headEnd type="none" w="med" len="med"/>
            <a:tailEnd type="none" w="med" len="med"/>
          </a:ln>
          <a:effectLst/>
        </p:spPr>
        <p:txBody>
          <a:bodyPr vert="horz" wrap="square" lIns="0" tIns="0" rIns="0" bIns="0" anchor="t" compatLnSpc="1">
            <a:spAutoFit/>
          </a:bodyPr>
          <a:lstStyle/>
          <a:p>
            <a:pPr algn="l" fontAlgn="base">
              <a:spcBef>
                <a:spcPct val="0"/>
              </a:spcBef>
              <a:spcAft>
                <a:spcPct val="0"/>
              </a:spcAft>
            </a:pPr>
            <a:endParaRPr kumimoji="1" lang="ja-JP" altLang="ja-JP" sz="2400">
              <a:solidFill>
                <a:schemeClr val="tx1">
                  <a:alpha val="100000"/>
                </a:schemeClr>
              </a:solidFill>
              <a:latin typeface="Arial"/>
              <a:ea typeface="ＭＳ Ｐゴシック"/>
            </a:endParaRPr>
          </a:p>
        </p:txBody>
      </p:sp>
      <p:sp>
        <p:nvSpPr>
          <p:cNvPr id="22" name="正方形/長方形 21"/>
          <p:cNvSpPr>
            <a:spLocks noGrp="1"/>
          </p:cNvSpPr>
          <p:nvPr>
            <p:ph type="title"/>
          </p:nvPr>
        </p:nvSpPr>
        <p:spPr>
          <a:xfrm>
            <a:off x="457200" y="642918"/>
            <a:ext cx="8229600" cy="1143000"/>
          </a:xfrm>
          <a:prstGeom prst="rect">
            <a:avLst/>
          </a:prstGeom>
        </p:spPr>
        <p:txBody>
          <a:bodyPr vert="horz" rtlCol="0" anchor="ctr">
            <a:normAutofit/>
          </a:bodyPr>
          <a:lstStyle/>
          <a:p>
            <a:r>
              <a:rPr kumimoji="1" lang="ja-JP" altLang="en-US" dirty="0" smtClean="0"/>
              <a:t>マスタ タイトルの書式設定</a:t>
            </a:r>
            <a:endParaRPr kumimoji="1" lang="ja-JP" altLang="en-US" dirty="0"/>
          </a:p>
        </p:txBody>
      </p:sp>
      <p:grpSp>
        <p:nvGrpSpPr>
          <p:cNvPr id="2" name="グループ化 11"/>
          <p:cNvGrpSpPr>
            <a:grpSpLocks/>
          </p:cNvGrpSpPr>
          <p:nvPr/>
        </p:nvGrpSpPr>
        <p:grpSpPr bwMode="auto">
          <a:xfrm>
            <a:off x="4000496" y="0"/>
            <a:ext cx="5143504" cy="2000240"/>
            <a:chOff x="2168" y="0"/>
            <a:chExt cx="3576" cy="1384"/>
          </a:xfrm>
        </p:grpSpPr>
        <p:sp>
          <p:nvSpPr>
            <p:cNvPr id="13" name="図形 12"/>
            <p:cNvSpPr>
              <a:spLocks/>
            </p:cNvSpPr>
            <p:nvPr/>
          </p:nvSpPr>
          <p:spPr bwMode="auto">
            <a:xfrm>
              <a:off x="5420" y="1044"/>
              <a:ext cx="324" cy="272"/>
            </a:xfrm>
            <a:custGeom>
              <a:avLst/>
              <a:gdLst/>
              <a:ahLst/>
              <a:cxnLst>
                <a:cxn ang="0">
                  <a:pos x="12" y="112"/>
                </a:cxn>
                <a:cxn ang="0">
                  <a:pos x="0" y="124"/>
                </a:cxn>
                <a:cxn ang="0">
                  <a:pos x="0" y="148"/>
                </a:cxn>
                <a:cxn ang="0">
                  <a:pos x="0" y="152"/>
                </a:cxn>
                <a:cxn ang="0">
                  <a:pos x="4" y="164"/>
                </a:cxn>
                <a:cxn ang="0">
                  <a:pos x="16" y="176"/>
                </a:cxn>
                <a:cxn ang="0">
                  <a:pos x="52" y="200"/>
                </a:cxn>
                <a:cxn ang="0">
                  <a:pos x="104" y="224"/>
                </a:cxn>
                <a:cxn ang="0">
                  <a:pos x="156" y="244"/>
                </a:cxn>
                <a:cxn ang="0">
                  <a:pos x="260" y="260"/>
                </a:cxn>
                <a:cxn ang="0">
                  <a:pos x="308" y="268"/>
                </a:cxn>
                <a:cxn ang="0">
                  <a:pos x="324" y="272"/>
                </a:cxn>
                <a:cxn ang="0">
                  <a:pos x="324" y="268"/>
                </a:cxn>
                <a:cxn ang="0">
                  <a:pos x="308" y="268"/>
                </a:cxn>
                <a:cxn ang="0">
                  <a:pos x="264" y="256"/>
                </a:cxn>
                <a:cxn ang="0">
                  <a:pos x="164" y="236"/>
                </a:cxn>
                <a:cxn ang="0">
                  <a:pos x="108" y="220"/>
                </a:cxn>
                <a:cxn ang="0">
                  <a:pos x="60" y="200"/>
                </a:cxn>
                <a:cxn ang="0">
                  <a:pos x="24" y="176"/>
                </a:cxn>
                <a:cxn ang="0">
                  <a:pos x="12" y="164"/>
                </a:cxn>
                <a:cxn ang="0">
                  <a:pos x="0" y="148"/>
                </a:cxn>
                <a:cxn ang="0">
                  <a:pos x="4" y="124"/>
                </a:cxn>
                <a:cxn ang="0">
                  <a:pos x="16" y="112"/>
                </a:cxn>
                <a:cxn ang="0">
                  <a:pos x="36" y="92"/>
                </a:cxn>
                <a:cxn ang="0">
                  <a:pos x="64" y="76"/>
                </a:cxn>
                <a:cxn ang="0">
                  <a:pos x="140" y="44"/>
                </a:cxn>
                <a:cxn ang="0">
                  <a:pos x="228" y="20"/>
                </a:cxn>
                <a:cxn ang="0">
                  <a:pos x="324" y="0"/>
                </a:cxn>
                <a:cxn ang="0">
                  <a:pos x="236" y="12"/>
                </a:cxn>
                <a:cxn ang="0">
                  <a:pos x="140" y="36"/>
                </a:cxn>
                <a:cxn ang="0">
                  <a:pos x="64" y="76"/>
                </a:cxn>
                <a:cxn ang="0">
                  <a:pos x="36" y="92"/>
                </a:cxn>
                <a:cxn ang="0">
                  <a:pos x="16" y="112"/>
                </a:cxn>
              </a:cxnLst>
              <a:rect l="0" t="0" r="0" b="0"/>
              <a:pathLst>
                <a:path w="324" h="272">
                  <a:moveTo>
                    <a:pt x="12" y="112"/>
                  </a:moveTo>
                  <a:lnTo>
                    <a:pt x="0" y="124"/>
                  </a:lnTo>
                  <a:lnTo>
                    <a:pt x="0" y="148"/>
                  </a:lnTo>
                  <a:lnTo>
                    <a:pt x="0" y="152"/>
                  </a:lnTo>
                  <a:lnTo>
                    <a:pt x="4" y="164"/>
                  </a:lnTo>
                  <a:lnTo>
                    <a:pt x="16" y="176"/>
                  </a:lnTo>
                  <a:lnTo>
                    <a:pt x="52" y="200"/>
                  </a:lnTo>
                  <a:lnTo>
                    <a:pt x="104" y="224"/>
                  </a:lnTo>
                  <a:lnTo>
                    <a:pt x="156" y="244"/>
                  </a:lnTo>
                  <a:lnTo>
                    <a:pt x="260" y="260"/>
                  </a:lnTo>
                  <a:lnTo>
                    <a:pt x="308" y="268"/>
                  </a:lnTo>
                  <a:lnTo>
                    <a:pt x="324" y="272"/>
                  </a:lnTo>
                  <a:lnTo>
                    <a:pt x="324" y="268"/>
                  </a:lnTo>
                  <a:lnTo>
                    <a:pt x="308" y="268"/>
                  </a:lnTo>
                  <a:lnTo>
                    <a:pt x="264" y="256"/>
                  </a:lnTo>
                  <a:lnTo>
                    <a:pt x="164" y="236"/>
                  </a:lnTo>
                  <a:lnTo>
                    <a:pt x="108" y="220"/>
                  </a:lnTo>
                  <a:lnTo>
                    <a:pt x="60" y="200"/>
                  </a:lnTo>
                  <a:lnTo>
                    <a:pt x="24" y="176"/>
                  </a:lnTo>
                  <a:lnTo>
                    <a:pt x="12" y="164"/>
                  </a:lnTo>
                  <a:lnTo>
                    <a:pt x="0" y="148"/>
                  </a:lnTo>
                  <a:lnTo>
                    <a:pt x="4" y="124"/>
                  </a:lnTo>
                  <a:lnTo>
                    <a:pt x="16" y="112"/>
                  </a:lnTo>
                  <a:lnTo>
                    <a:pt x="36" y="92"/>
                  </a:lnTo>
                  <a:lnTo>
                    <a:pt x="64" y="76"/>
                  </a:lnTo>
                  <a:lnTo>
                    <a:pt x="140" y="44"/>
                  </a:lnTo>
                  <a:lnTo>
                    <a:pt x="228" y="20"/>
                  </a:lnTo>
                  <a:lnTo>
                    <a:pt x="324" y="0"/>
                  </a:lnTo>
                  <a:lnTo>
                    <a:pt x="236" y="12"/>
                  </a:lnTo>
                  <a:lnTo>
                    <a:pt x="140" y="36"/>
                  </a:lnTo>
                  <a:lnTo>
                    <a:pt x="64" y="76"/>
                  </a:lnTo>
                  <a:lnTo>
                    <a:pt x="36" y="92"/>
                  </a:lnTo>
                  <a:lnTo>
                    <a:pt x="16" y="112"/>
                  </a:lnTo>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 name="図形 13"/>
            <p:cNvSpPr>
              <a:spLocks/>
            </p:cNvSpPr>
            <p:nvPr/>
          </p:nvSpPr>
          <p:spPr bwMode="auto">
            <a:xfrm>
              <a:off x="2328" y="0"/>
              <a:ext cx="296" cy="24"/>
            </a:xfrm>
            <a:custGeom>
              <a:avLst/>
              <a:gdLst/>
              <a:ahLst/>
              <a:cxnLst>
                <a:cxn ang="0">
                  <a:pos x="56" y="8"/>
                </a:cxn>
                <a:cxn ang="0">
                  <a:pos x="124" y="12"/>
                </a:cxn>
                <a:cxn ang="0">
                  <a:pos x="124" y="8"/>
                </a:cxn>
                <a:cxn ang="0">
                  <a:pos x="184" y="12"/>
                </a:cxn>
                <a:cxn ang="0">
                  <a:pos x="296" y="24"/>
                </a:cxn>
                <a:cxn ang="0">
                  <a:pos x="256" y="20"/>
                </a:cxn>
                <a:cxn ang="0">
                  <a:pos x="160" y="0"/>
                </a:cxn>
                <a:cxn ang="0">
                  <a:pos x="136" y="0"/>
                </a:cxn>
                <a:cxn ang="0">
                  <a:pos x="164" y="8"/>
                </a:cxn>
                <a:cxn ang="0">
                  <a:pos x="104" y="0"/>
                </a:cxn>
                <a:cxn ang="0">
                  <a:pos x="72" y="0"/>
                </a:cxn>
                <a:cxn ang="0">
                  <a:pos x="100" y="8"/>
                </a:cxn>
                <a:cxn ang="0">
                  <a:pos x="60" y="0"/>
                </a:cxn>
                <a:cxn ang="0">
                  <a:pos x="0" y="0"/>
                </a:cxn>
                <a:cxn ang="0">
                  <a:pos x="56" y="8"/>
                </a:cxn>
              </a:cxnLst>
              <a:rect l="0" t="0" r="0" b="0"/>
              <a:pathLst>
                <a:path w="296" h="24">
                  <a:moveTo>
                    <a:pt x="56" y="8"/>
                  </a:moveTo>
                  <a:lnTo>
                    <a:pt x="124" y="12"/>
                  </a:lnTo>
                  <a:lnTo>
                    <a:pt x="124" y="8"/>
                  </a:lnTo>
                  <a:lnTo>
                    <a:pt x="184" y="12"/>
                  </a:lnTo>
                  <a:lnTo>
                    <a:pt x="296" y="24"/>
                  </a:lnTo>
                  <a:lnTo>
                    <a:pt x="256" y="20"/>
                  </a:lnTo>
                  <a:lnTo>
                    <a:pt x="160" y="0"/>
                  </a:lnTo>
                  <a:lnTo>
                    <a:pt x="136" y="0"/>
                  </a:lnTo>
                  <a:lnTo>
                    <a:pt x="164" y="8"/>
                  </a:lnTo>
                  <a:lnTo>
                    <a:pt x="104" y="0"/>
                  </a:lnTo>
                  <a:lnTo>
                    <a:pt x="72" y="0"/>
                  </a:lnTo>
                  <a:lnTo>
                    <a:pt x="100" y="8"/>
                  </a:lnTo>
                  <a:lnTo>
                    <a:pt x="60" y="0"/>
                  </a:lnTo>
                  <a:lnTo>
                    <a:pt x="0" y="0"/>
                  </a:lnTo>
                  <a:lnTo>
                    <a:pt x="5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 name="図形 14"/>
            <p:cNvSpPr>
              <a:spLocks/>
            </p:cNvSpPr>
            <p:nvPr/>
          </p:nvSpPr>
          <p:spPr bwMode="auto">
            <a:xfrm>
              <a:off x="2884" y="0"/>
              <a:ext cx="352" cy="168"/>
            </a:xfrm>
            <a:custGeom>
              <a:avLst/>
              <a:gdLst/>
              <a:ahLst/>
              <a:cxnLst>
                <a:cxn ang="0">
                  <a:pos x="176" y="132"/>
                </a:cxn>
                <a:cxn ang="0">
                  <a:pos x="316" y="164"/>
                </a:cxn>
                <a:cxn ang="0">
                  <a:pos x="316" y="156"/>
                </a:cxn>
                <a:cxn ang="0">
                  <a:pos x="352" y="168"/>
                </a:cxn>
                <a:cxn ang="0">
                  <a:pos x="352" y="164"/>
                </a:cxn>
                <a:cxn ang="0">
                  <a:pos x="312" y="152"/>
                </a:cxn>
                <a:cxn ang="0">
                  <a:pos x="220" y="128"/>
                </a:cxn>
                <a:cxn ang="0">
                  <a:pos x="172" y="108"/>
                </a:cxn>
                <a:cxn ang="0">
                  <a:pos x="128" y="84"/>
                </a:cxn>
                <a:cxn ang="0">
                  <a:pos x="92" y="56"/>
                </a:cxn>
                <a:cxn ang="0">
                  <a:pos x="80" y="36"/>
                </a:cxn>
                <a:cxn ang="0">
                  <a:pos x="76" y="20"/>
                </a:cxn>
                <a:cxn ang="0">
                  <a:pos x="80" y="0"/>
                </a:cxn>
                <a:cxn ang="0">
                  <a:pos x="76" y="0"/>
                </a:cxn>
                <a:cxn ang="0">
                  <a:pos x="68" y="20"/>
                </a:cxn>
                <a:cxn ang="0">
                  <a:pos x="80" y="44"/>
                </a:cxn>
                <a:cxn ang="0">
                  <a:pos x="92" y="60"/>
                </a:cxn>
                <a:cxn ang="0">
                  <a:pos x="128" y="92"/>
                </a:cxn>
                <a:cxn ang="0">
                  <a:pos x="176" y="120"/>
                </a:cxn>
                <a:cxn ang="0">
                  <a:pos x="236" y="140"/>
                </a:cxn>
                <a:cxn ang="0">
                  <a:pos x="176" y="128"/>
                </a:cxn>
                <a:cxn ang="0">
                  <a:pos x="104" y="104"/>
                </a:cxn>
                <a:cxn ang="0">
                  <a:pos x="52" y="84"/>
                </a:cxn>
                <a:cxn ang="0">
                  <a:pos x="20" y="60"/>
                </a:cxn>
                <a:cxn ang="0">
                  <a:pos x="8" y="44"/>
                </a:cxn>
                <a:cxn ang="0">
                  <a:pos x="0" y="24"/>
                </a:cxn>
                <a:cxn ang="0">
                  <a:pos x="8" y="20"/>
                </a:cxn>
                <a:cxn ang="0">
                  <a:pos x="12" y="0"/>
                </a:cxn>
                <a:cxn ang="0">
                  <a:pos x="8" y="0"/>
                </a:cxn>
                <a:cxn ang="0">
                  <a:pos x="0" y="12"/>
                </a:cxn>
                <a:cxn ang="0">
                  <a:pos x="0" y="24"/>
                </a:cxn>
                <a:cxn ang="0">
                  <a:pos x="0" y="44"/>
                </a:cxn>
                <a:cxn ang="0">
                  <a:pos x="12" y="60"/>
                </a:cxn>
                <a:cxn ang="0">
                  <a:pos x="52" y="84"/>
                </a:cxn>
                <a:cxn ang="0">
                  <a:pos x="100" y="108"/>
                </a:cxn>
                <a:cxn ang="0">
                  <a:pos x="176" y="132"/>
                </a:cxn>
              </a:cxnLst>
              <a:rect l="0" t="0" r="0" b="0"/>
              <a:pathLst>
                <a:path w="352" h="168">
                  <a:moveTo>
                    <a:pt x="176" y="132"/>
                  </a:moveTo>
                  <a:lnTo>
                    <a:pt x="316" y="164"/>
                  </a:lnTo>
                  <a:lnTo>
                    <a:pt x="316" y="156"/>
                  </a:lnTo>
                  <a:lnTo>
                    <a:pt x="352" y="168"/>
                  </a:lnTo>
                  <a:lnTo>
                    <a:pt x="352" y="164"/>
                  </a:lnTo>
                  <a:lnTo>
                    <a:pt x="312" y="152"/>
                  </a:lnTo>
                  <a:lnTo>
                    <a:pt x="220" y="128"/>
                  </a:lnTo>
                  <a:lnTo>
                    <a:pt x="172" y="108"/>
                  </a:lnTo>
                  <a:lnTo>
                    <a:pt x="128" y="84"/>
                  </a:lnTo>
                  <a:lnTo>
                    <a:pt x="92" y="56"/>
                  </a:lnTo>
                  <a:lnTo>
                    <a:pt x="80" y="36"/>
                  </a:lnTo>
                  <a:lnTo>
                    <a:pt x="76" y="20"/>
                  </a:lnTo>
                  <a:lnTo>
                    <a:pt x="80" y="0"/>
                  </a:lnTo>
                  <a:lnTo>
                    <a:pt x="76" y="0"/>
                  </a:lnTo>
                  <a:lnTo>
                    <a:pt x="68" y="20"/>
                  </a:lnTo>
                  <a:lnTo>
                    <a:pt x="80" y="44"/>
                  </a:lnTo>
                  <a:lnTo>
                    <a:pt x="92" y="60"/>
                  </a:lnTo>
                  <a:lnTo>
                    <a:pt x="128" y="92"/>
                  </a:lnTo>
                  <a:lnTo>
                    <a:pt x="176" y="120"/>
                  </a:lnTo>
                  <a:lnTo>
                    <a:pt x="236" y="140"/>
                  </a:lnTo>
                  <a:lnTo>
                    <a:pt x="176" y="128"/>
                  </a:lnTo>
                  <a:lnTo>
                    <a:pt x="104" y="104"/>
                  </a:lnTo>
                  <a:lnTo>
                    <a:pt x="52" y="84"/>
                  </a:lnTo>
                  <a:lnTo>
                    <a:pt x="20" y="60"/>
                  </a:lnTo>
                  <a:lnTo>
                    <a:pt x="8" y="44"/>
                  </a:lnTo>
                  <a:lnTo>
                    <a:pt x="0" y="24"/>
                  </a:lnTo>
                  <a:lnTo>
                    <a:pt x="8" y="20"/>
                  </a:lnTo>
                  <a:lnTo>
                    <a:pt x="12" y="0"/>
                  </a:lnTo>
                  <a:lnTo>
                    <a:pt x="8" y="0"/>
                  </a:lnTo>
                  <a:lnTo>
                    <a:pt x="0" y="12"/>
                  </a:lnTo>
                  <a:lnTo>
                    <a:pt x="0" y="24"/>
                  </a:lnTo>
                  <a:lnTo>
                    <a:pt x="0" y="44"/>
                  </a:lnTo>
                  <a:lnTo>
                    <a:pt x="12" y="60"/>
                  </a:lnTo>
                  <a:lnTo>
                    <a:pt x="52" y="84"/>
                  </a:lnTo>
                  <a:lnTo>
                    <a:pt x="100" y="108"/>
                  </a:lnTo>
                  <a:lnTo>
                    <a:pt x="176" y="1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 name="図形 15"/>
            <p:cNvSpPr>
              <a:spLocks/>
            </p:cNvSpPr>
            <p:nvPr/>
          </p:nvSpPr>
          <p:spPr bwMode="auto">
            <a:xfrm>
              <a:off x="5504" y="1076"/>
              <a:ext cx="240" cy="216"/>
            </a:xfrm>
            <a:custGeom>
              <a:avLst/>
              <a:gdLst/>
              <a:ahLst/>
              <a:cxnLst>
                <a:cxn ang="0">
                  <a:pos x="0" y="128"/>
                </a:cxn>
                <a:cxn ang="0">
                  <a:pos x="20" y="144"/>
                </a:cxn>
                <a:cxn ang="0">
                  <a:pos x="48" y="164"/>
                </a:cxn>
                <a:cxn ang="0">
                  <a:pos x="80" y="180"/>
                </a:cxn>
                <a:cxn ang="0">
                  <a:pos x="116" y="192"/>
                </a:cxn>
                <a:cxn ang="0">
                  <a:pos x="188" y="204"/>
                </a:cxn>
                <a:cxn ang="0">
                  <a:pos x="240" y="216"/>
                </a:cxn>
                <a:cxn ang="0">
                  <a:pos x="240" y="212"/>
                </a:cxn>
                <a:cxn ang="0">
                  <a:pos x="188" y="204"/>
                </a:cxn>
                <a:cxn ang="0">
                  <a:pos x="116" y="188"/>
                </a:cxn>
                <a:cxn ang="0">
                  <a:pos x="48" y="164"/>
                </a:cxn>
                <a:cxn ang="0">
                  <a:pos x="24" y="144"/>
                </a:cxn>
                <a:cxn ang="0">
                  <a:pos x="8" y="128"/>
                </a:cxn>
                <a:cxn ang="0">
                  <a:pos x="8" y="96"/>
                </a:cxn>
                <a:cxn ang="0">
                  <a:pos x="20" y="72"/>
                </a:cxn>
                <a:cxn ang="0">
                  <a:pos x="32" y="68"/>
                </a:cxn>
                <a:cxn ang="0">
                  <a:pos x="72" y="44"/>
                </a:cxn>
                <a:cxn ang="0">
                  <a:pos x="144" y="16"/>
                </a:cxn>
                <a:cxn ang="0">
                  <a:pos x="240" y="0"/>
                </a:cxn>
                <a:cxn ang="0">
                  <a:pos x="144" y="16"/>
                </a:cxn>
                <a:cxn ang="0">
                  <a:pos x="72" y="44"/>
                </a:cxn>
                <a:cxn ang="0">
                  <a:pos x="32" y="60"/>
                </a:cxn>
                <a:cxn ang="0">
                  <a:pos x="12" y="72"/>
                </a:cxn>
                <a:cxn ang="0">
                  <a:pos x="0" y="96"/>
                </a:cxn>
                <a:cxn ang="0">
                  <a:pos x="0" y="116"/>
                </a:cxn>
                <a:cxn ang="0">
                  <a:pos x="0" y="128"/>
                </a:cxn>
              </a:cxnLst>
              <a:rect l="0" t="0" r="0" b="0"/>
              <a:pathLst>
                <a:path w="240" h="216">
                  <a:moveTo>
                    <a:pt x="0" y="128"/>
                  </a:moveTo>
                  <a:lnTo>
                    <a:pt x="20" y="144"/>
                  </a:lnTo>
                  <a:lnTo>
                    <a:pt x="48" y="164"/>
                  </a:lnTo>
                  <a:lnTo>
                    <a:pt x="80" y="180"/>
                  </a:lnTo>
                  <a:lnTo>
                    <a:pt x="116" y="192"/>
                  </a:lnTo>
                  <a:lnTo>
                    <a:pt x="188" y="204"/>
                  </a:lnTo>
                  <a:lnTo>
                    <a:pt x="240" y="216"/>
                  </a:lnTo>
                  <a:lnTo>
                    <a:pt x="240" y="212"/>
                  </a:lnTo>
                  <a:lnTo>
                    <a:pt x="188" y="204"/>
                  </a:lnTo>
                  <a:lnTo>
                    <a:pt x="116" y="188"/>
                  </a:lnTo>
                  <a:lnTo>
                    <a:pt x="48" y="164"/>
                  </a:lnTo>
                  <a:lnTo>
                    <a:pt x="24" y="144"/>
                  </a:lnTo>
                  <a:lnTo>
                    <a:pt x="8" y="128"/>
                  </a:lnTo>
                  <a:lnTo>
                    <a:pt x="8" y="96"/>
                  </a:lnTo>
                  <a:lnTo>
                    <a:pt x="20" y="72"/>
                  </a:lnTo>
                  <a:lnTo>
                    <a:pt x="32" y="68"/>
                  </a:lnTo>
                  <a:lnTo>
                    <a:pt x="72" y="44"/>
                  </a:lnTo>
                  <a:lnTo>
                    <a:pt x="144" y="16"/>
                  </a:lnTo>
                  <a:lnTo>
                    <a:pt x="240" y="0"/>
                  </a:lnTo>
                  <a:lnTo>
                    <a:pt x="144" y="16"/>
                  </a:lnTo>
                  <a:lnTo>
                    <a:pt x="72" y="44"/>
                  </a:lnTo>
                  <a:lnTo>
                    <a:pt x="32" y="60"/>
                  </a:lnTo>
                  <a:lnTo>
                    <a:pt x="12" y="72"/>
                  </a:lnTo>
                  <a:lnTo>
                    <a:pt x="0" y="96"/>
                  </a:lnTo>
                  <a:lnTo>
                    <a:pt x="0" y="116"/>
                  </a:lnTo>
                  <a:lnTo>
                    <a:pt x="0" y="1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7" name="図形 16"/>
            <p:cNvSpPr>
              <a:spLocks/>
            </p:cNvSpPr>
            <p:nvPr/>
          </p:nvSpPr>
          <p:spPr bwMode="auto">
            <a:xfrm>
              <a:off x="5740" y="1180"/>
              <a:ext cx="4" cy="36"/>
            </a:xfrm>
            <a:custGeom>
              <a:avLst/>
              <a:gdLst/>
              <a:ahLst/>
              <a:cxnLst>
                <a:cxn ang="0">
                  <a:pos x="4" y="36"/>
                </a:cxn>
                <a:cxn ang="0">
                  <a:pos x="4" y="24"/>
                </a:cxn>
                <a:cxn ang="0">
                  <a:pos x="4" y="12"/>
                </a:cxn>
                <a:cxn ang="0">
                  <a:pos x="4" y="0"/>
                </a:cxn>
                <a:cxn ang="0">
                  <a:pos x="0" y="4"/>
                </a:cxn>
                <a:cxn ang="0">
                  <a:pos x="0" y="24"/>
                </a:cxn>
                <a:cxn ang="0">
                  <a:pos x="4" y="36"/>
                </a:cxn>
              </a:cxnLst>
              <a:rect l="0" t="0" r="0" b="0"/>
              <a:pathLst>
                <a:path w="4" h="36">
                  <a:moveTo>
                    <a:pt x="4" y="36"/>
                  </a:moveTo>
                  <a:lnTo>
                    <a:pt x="4" y="24"/>
                  </a:lnTo>
                  <a:lnTo>
                    <a:pt x="4" y="12"/>
                  </a:lnTo>
                  <a:lnTo>
                    <a:pt x="4" y="0"/>
                  </a:lnTo>
                  <a:lnTo>
                    <a:pt x="0" y="4"/>
                  </a:lnTo>
                  <a:lnTo>
                    <a:pt x="0" y="24"/>
                  </a:lnTo>
                  <a:lnTo>
                    <a:pt x="4"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9" name="図形 18"/>
            <p:cNvSpPr>
              <a:spLocks/>
            </p:cNvSpPr>
            <p:nvPr/>
          </p:nvSpPr>
          <p:spPr bwMode="auto">
            <a:xfrm>
              <a:off x="5720" y="1160"/>
              <a:ext cx="24" cy="68"/>
            </a:xfrm>
            <a:custGeom>
              <a:avLst/>
              <a:gdLst/>
              <a:ahLst/>
              <a:cxnLst>
                <a:cxn ang="0">
                  <a:pos x="8" y="24"/>
                </a:cxn>
                <a:cxn ang="0">
                  <a:pos x="0" y="44"/>
                </a:cxn>
                <a:cxn ang="0">
                  <a:pos x="8" y="56"/>
                </a:cxn>
                <a:cxn ang="0">
                  <a:pos x="24" y="68"/>
                </a:cxn>
                <a:cxn ang="0">
                  <a:pos x="24" y="60"/>
                </a:cxn>
                <a:cxn ang="0">
                  <a:pos x="12" y="48"/>
                </a:cxn>
                <a:cxn ang="0">
                  <a:pos x="8" y="44"/>
                </a:cxn>
                <a:cxn ang="0">
                  <a:pos x="8" y="24"/>
                </a:cxn>
                <a:cxn ang="0">
                  <a:pos x="12" y="20"/>
                </a:cxn>
                <a:cxn ang="0">
                  <a:pos x="24" y="8"/>
                </a:cxn>
                <a:cxn ang="0">
                  <a:pos x="24" y="0"/>
                </a:cxn>
                <a:cxn ang="0">
                  <a:pos x="8" y="20"/>
                </a:cxn>
                <a:cxn ang="0">
                  <a:pos x="8" y="24"/>
                </a:cxn>
              </a:cxnLst>
              <a:rect l="0" t="0" r="0" b="0"/>
              <a:pathLst>
                <a:path w="24" h="68">
                  <a:moveTo>
                    <a:pt x="8" y="24"/>
                  </a:moveTo>
                  <a:lnTo>
                    <a:pt x="0" y="44"/>
                  </a:lnTo>
                  <a:lnTo>
                    <a:pt x="8" y="56"/>
                  </a:lnTo>
                  <a:lnTo>
                    <a:pt x="24" y="68"/>
                  </a:lnTo>
                  <a:lnTo>
                    <a:pt x="24" y="60"/>
                  </a:lnTo>
                  <a:lnTo>
                    <a:pt x="12" y="48"/>
                  </a:lnTo>
                  <a:lnTo>
                    <a:pt x="8" y="44"/>
                  </a:lnTo>
                  <a:lnTo>
                    <a:pt x="8" y="24"/>
                  </a:lnTo>
                  <a:lnTo>
                    <a:pt x="12" y="20"/>
                  </a:lnTo>
                  <a:lnTo>
                    <a:pt x="24" y="8"/>
                  </a:lnTo>
                  <a:lnTo>
                    <a:pt x="24" y="0"/>
                  </a:lnTo>
                  <a:lnTo>
                    <a:pt x="8" y="20"/>
                  </a:lnTo>
                  <a:lnTo>
                    <a:pt x="8" y="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0" name="図形 19"/>
            <p:cNvSpPr>
              <a:spLocks/>
            </p:cNvSpPr>
            <p:nvPr/>
          </p:nvSpPr>
          <p:spPr bwMode="auto">
            <a:xfrm>
              <a:off x="5656" y="1120"/>
              <a:ext cx="88" cy="132"/>
            </a:xfrm>
            <a:custGeom>
              <a:avLst/>
              <a:gdLst/>
              <a:ahLst/>
              <a:cxnLst>
                <a:cxn ang="0">
                  <a:pos x="0" y="72"/>
                </a:cxn>
                <a:cxn ang="0">
                  <a:pos x="12" y="96"/>
                </a:cxn>
                <a:cxn ang="0">
                  <a:pos x="28" y="112"/>
                </a:cxn>
                <a:cxn ang="0">
                  <a:pos x="60" y="124"/>
                </a:cxn>
                <a:cxn ang="0">
                  <a:pos x="88" y="132"/>
                </a:cxn>
                <a:cxn ang="0">
                  <a:pos x="60" y="120"/>
                </a:cxn>
                <a:cxn ang="0">
                  <a:pos x="36" y="108"/>
                </a:cxn>
                <a:cxn ang="0">
                  <a:pos x="16" y="88"/>
                </a:cxn>
                <a:cxn ang="0">
                  <a:pos x="4" y="72"/>
                </a:cxn>
                <a:cxn ang="0">
                  <a:pos x="4" y="60"/>
                </a:cxn>
                <a:cxn ang="0">
                  <a:pos x="12" y="48"/>
                </a:cxn>
                <a:cxn ang="0">
                  <a:pos x="24" y="36"/>
                </a:cxn>
                <a:cxn ang="0">
                  <a:pos x="48" y="16"/>
                </a:cxn>
                <a:cxn ang="0">
                  <a:pos x="88" y="4"/>
                </a:cxn>
                <a:cxn ang="0">
                  <a:pos x="88" y="0"/>
                </a:cxn>
                <a:cxn ang="0">
                  <a:pos x="48" y="16"/>
                </a:cxn>
                <a:cxn ang="0">
                  <a:pos x="16" y="36"/>
                </a:cxn>
                <a:cxn ang="0">
                  <a:pos x="12" y="48"/>
                </a:cxn>
                <a:cxn ang="0">
                  <a:pos x="4" y="52"/>
                </a:cxn>
                <a:cxn ang="0">
                  <a:pos x="0" y="72"/>
                </a:cxn>
              </a:cxnLst>
              <a:rect l="0" t="0" r="0" b="0"/>
              <a:pathLst>
                <a:path w="88" h="132">
                  <a:moveTo>
                    <a:pt x="0" y="72"/>
                  </a:moveTo>
                  <a:lnTo>
                    <a:pt x="12" y="96"/>
                  </a:lnTo>
                  <a:lnTo>
                    <a:pt x="28" y="112"/>
                  </a:lnTo>
                  <a:lnTo>
                    <a:pt x="60" y="124"/>
                  </a:lnTo>
                  <a:lnTo>
                    <a:pt x="88" y="132"/>
                  </a:lnTo>
                  <a:lnTo>
                    <a:pt x="60" y="120"/>
                  </a:lnTo>
                  <a:lnTo>
                    <a:pt x="36" y="108"/>
                  </a:lnTo>
                  <a:lnTo>
                    <a:pt x="16" y="88"/>
                  </a:lnTo>
                  <a:lnTo>
                    <a:pt x="4" y="72"/>
                  </a:lnTo>
                  <a:lnTo>
                    <a:pt x="4" y="60"/>
                  </a:lnTo>
                  <a:lnTo>
                    <a:pt x="12" y="48"/>
                  </a:lnTo>
                  <a:lnTo>
                    <a:pt x="24" y="36"/>
                  </a:lnTo>
                  <a:lnTo>
                    <a:pt x="48" y="16"/>
                  </a:lnTo>
                  <a:lnTo>
                    <a:pt x="88" y="4"/>
                  </a:lnTo>
                  <a:lnTo>
                    <a:pt x="88" y="0"/>
                  </a:lnTo>
                  <a:lnTo>
                    <a:pt x="48" y="16"/>
                  </a:lnTo>
                  <a:lnTo>
                    <a:pt x="16" y="36"/>
                  </a:lnTo>
                  <a:lnTo>
                    <a:pt x="12" y="48"/>
                  </a:lnTo>
                  <a:lnTo>
                    <a:pt x="4" y="52"/>
                  </a:lnTo>
                  <a:lnTo>
                    <a:pt x="0"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1" name="図形 20"/>
            <p:cNvSpPr>
              <a:spLocks/>
            </p:cNvSpPr>
            <p:nvPr/>
          </p:nvSpPr>
          <p:spPr bwMode="auto">
            <a:xfrm>
              <a:off x="5672" y="32"/>
              <a:ext cx="72" cy="72"/>
            </a:xfrm>
            <a:custGeom>
              <a:avLst/>
              <a:gdLst/>
              <a:ahLst/>
              <a:cxnLst>
                <a:cxn ang="0">
                  <a:pos x="0" y="36"/>
                </a:cxn>
                <a:cxn ang="0">
                  <a:pos x="0" y="48"/>
                </a:cxn>
                <a:cxn ang="0">
                  <a:pos x="12" y="60"/>
                </a:cxn>
                <a:cxn ang="0">
                  <a:pos x="32" y="64"/>
                </a:cxn>
                <a:cxn ang="0">
                  <a:pos x="72" y="72"/>
                </a:cxn>
                <a:cxn ang="0">
                  <a:pos x="32" y="60"/>
                </a:cxn>
                <a:cxn ang="0">
                  <a:pos x="8" y="48"/>
                </a:cxn>
                <a:cxn ang="0">
                  <a:pos x="0" y="36"/>
                </a:cxn>
                <a:cxn ang="0">
                  <a:pos x="20" y="24"/>
                </a:cxn>
                <a:cxn ang="0">
                  <a:pos x="44" y="12"/>
                </a:cxn>
                <a:cxn ang="0">
                  <a:pos x="72" y="4"/>
                </a:cxn>
                <a:cxn ang="0">
                  <a:pos x="72" y="0"/>
                </a:cxn>
                <a:cxn ang="0">
                  <a:pos x="36" y="12"/>
                </a:cxn>
                <a:cxn ang="0">
                  <a:pos x="12" y="16"/>
                </a:cxn>
                <a:cxn ang="0">
                  <a:pos x="0" y="36"/>
                </a:cxn>
              </a:cxnLst>
              <a:rect l="0" t="0" r="0" b="0"/>
              <a:pathLst>
                <a:path w="72" h="72">
                  <a:moveTo>
                    <a:pt x="0" y="36"/>
                  </a:moveTo>
                  <a:lnTo>
                    <a:pt x="0" y="48"/>
                  </a:lnTo>
                  <a:lnTo>
                    <a:pt x="12" y="60"/>
                  </a:lnTo>
                  <a:lnTo>
                    <a:pt x="32" y="64"/>
                  </a:lnTo>
                  <a:lnTo>
                    <a:pt x="72" y="72"/>
                  </a:lnTo>
                  <a:lnTo>
                    <a:pt x="32" y="60"/>
                  </a:lnTo>
                  <a:lnTo>
                    <a:pt x="8" y="48"/>
                  </a:lnTo>
                  <a:lnTo>
                    <a:pt x="0" y="36"/>
                  </a:lnTo>
                  <a:lnTo>
                    <a:pt x="20" y="24"/>
                  </a:lnTo>
                  <a:lnTo>
                    <a:pt x="44" y="12"/>
                  </a:lnTo>
                  <a:lnTo>
                    <a:pt x="72" y="4"/>
                  </a:lnTo>
                  <a:lnTo>
                    <a:pt x="72" y="0"/>
                  </a:lnTo>
                  <a:lnTo>
                    <a:pt x="36" y="12"/>
                  </a:lnTo>
                  <a:lnTo>
                    <a:pt x="12" y="16"/>
                  </a:lnTo>
                  <a:lnTo>
                    <a:pt x="0"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3" name="図形 22"/>
            <p:cNvSpPr>
              <a:spLocks/>
            </p:cNvSpPr>
            <p:nvPr/>
          </p:nvSpPr>
          <p:spPr bwMode="auto">
            <a:xfrm>
              <a:off x="5600" y="0"/>
              <a:ext cx="144" cy="128"/>
            </a:xfrm>
            <a:custGeom>
              <a:avLst/>
              <a:gdLst/>
              <a:ahLst/>
              <a:cxnLst>
                <a:cxn ang="0">
                  <a:pos x="128" y="0"/>
                </a:cxn>
                <a:cxn ang="0">
                  <a:pos x="84" y="8"/>
                </a:cxn>
                <a:cxn ang="0">
                  <a:pos x="56" y="12"/>
                </a:cxn>
                <a:cxn ang="0">
                  <a:pos x="20" y="32"/>
                </a:cxn>
                <a:cxn ang="0">
                  <a:pos x="8" y="48"/>
                </a:cxn>
                <a:cxn ang="0">
                  <a:pos x="0" y="60"/>
                </a:cxn>
                <a:cxn ang="0">
                  <a:pos x="8" y="72"/>
                </a:cxn>
                <a:cxn ang="0">
                  <a:pos x="20" y="92"/>
                </a:cxn>
                <a:cxn ang="0">
                  <a:pos x="56" y="108"/>
                </a:cxn>
                <a:cxn ang="0">
                  <a:pos x="104" y="120"/>
                </a:cxn>
                <a:cxn ang="0">
                  <a:pos x="144" y="128"/>
                </a:cxn>
                <a:cxn ang="0">
                  <a:pos x="108" y="116"/>
                </a:cxn>
                <a:cxn ang="0">
                  <a:pos x="60" y="104"/>
                </a:cxn>
                <a:cxn ang="0">
                  <a:pos x="20" y="84"/>
                </a:cxn>
                <a:cxn ang="0">
                  <a:pos x="12" y="72"/>
                </a:cxn>
                <a:cxn ang="0">
                  <a:pos x="8" y="60"/>
                </a:cxn>
                <a:cxn ang="0">
                  <a:pos x="12" y="56"/>
                </a:cxn>
                <a:cxn ang="0">
                  <a:pos x="24" y="36"/>
                </a:cxn>
                <a:cxn ang="0">
                  <a:pos x="44" y="24"/>
                </a:cxn>
                <a:cxn ang="0">
                  <a:pos x="68" y="20"/>
                </a:cxn>
                <a:cxn ang="0">
                  <a:pos x="104" y="8"/>
                </a:cxn>
                <a:cxn ang="0">
                  <a:pos x="144" y="8"/>
                </a:cxn>
                <a:cxn ang="0">
                  <a:pos x="144" y="0"/>
                </a:cxn>
                <a:cxn ang="0">
                  <a:pos x="128" y="0"/>
                </a:cxn>
              </a:cxnLst>
              <a:rect l="0" t="0" r="0" b="0"/>
              <a:pathLst>
                <a:path w="144" h="128">
                  <a:moveTo>
                    <a:pt x="128" y="0"/>
                  </a:moveTo>
                  <a:lnTo>
                    <a:pt x="84" y="8"/>
                  </a:lnTo>
                  <a:lnTo>
                    <a:pt x="56" y="12"/>
                  </a:lnTo>
                  <a:lnTo>
                    <a:pt x="20" y="32"/>
                  </a:lnTo>
                  <a:lnTo>
                    <a:pt x="8" y="48"/>
                  </a:lnTo>
                  <a:lnTo>
                    <a:pt x="0" y="60"/>
                  </a:lnTo>
                  <a:lnTo>
                    <a:pt x="8" y="72"/>
                  </a:lnTo>
                  <a:lnTo>
                    <a:pt x="20" y="92"/>
                  </a:lnTo>
                  <a:lnTo>
                    <a:pt x="56" y="108"/>
                  </a:lnTo>
                  <a:lnTo>
                    <a:pt x="104" y="120"/>
                  </a:lnTo>
                  <a:lnTo>
                    <a:pt x="144" y="128"/>
                  </a:lnTo>
                  <a:lnTo>
                    <a:pt x="108" y="116"/>
                  </a:lnTo>
                  <a:lnTo>
                    <a:pt x="60" y="104"/>
                  </a:lnTo>
                  <a:lnTo>
                    <a:pt x="20" y="84"/>
                  </a:lnTo>
                  <a:lnTo>
                    <a:pt x="12" y="72"/>
                  </a:lnTo>
                  <a:lnTo>
                    <a:pt x="8" y="60"/>
                  </a:lnTo>
                  <a:lnTo>
                    <a:pt x="12" y="56"/>
                  </a:lnTo>
                  <a:lnTo>
                    <a:pt x="24" y="36"/>
                  </a:lnTo>
                  <a:lnTo>
                    <a:pt x="44" y="24"/>
                  </a:lnTo>
                  <a:lnTo>
                    <a:pt x="68" y="20"/>
                  </a:lnTo>
                  <a:lnTo>
                    <a:pt x="104" y="8"/>
                  </a:lnTo>
                  <a:lnTo>
                    <a:pt x="144" y="8"/>
                  </a:lnTo>
                  <a:lnTo>
                    <a:pt x="144" y="0"/>
                  </a:lnTo>
                  <a:lnTo>
                    <a:pt x="12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4" name="図形 23"/>
            <p:cNvSpPr>
              <a:spLocks/>
            </p:cNvSpPr>
            <p:nvPr/>
          </p:nvSpPr>
          <p:spPr bwMode="auto">
            <a:xfrm>
              <a:off x="2168" y="0"/>
              <a:ext cx="3576" cy="1384"/>
            </a:xfrm>
            <a:custGeom>
              <a:avLst/>
              <a:gdLst/>
              <a:ahLst/>
              <a:cxnLst>
                <a:cxn ang="0">
                  <a:pos x="3504" y="152"/>
                </a:cxn>
                <a:cxn ang="0">
                  <a:pos x="3316" y="116"/>
                </a:cxn>
                <a:cxn ang="0">
                  <a:pos x="3196" y="68"/>
                </a:cxn>
                <a:cxn ang="0">
                  <a:pos x="3148" y="20"/>
                </a:cxn>
                <a:cxn ang="0">
                  <a:pos x="2960" y="32"/>
                </a:cxn>
                <a:cxn ang="0">
                  <a:pos x="2956" y="96"/>
                </a:cxn>
                <a:cxn ang="0">
                  <a:pos x="2860" y="56"/>
                </a:cxn>
                <a:cxn ang="0">
                  <a:pos x="2872" y="96"/>
                </a:cxn>
                <a:cxn ang="0">
                  <a:pos x="3020" y="164"/>
                </a:cxn>
                <a:cxn ang="0">
                  <a:pos x="3100" y="180"/>
                </a:cxn>
                <a:cxn ang="0">
                  <a:pos x="2824" y="140"/>
                </a:cxn>
                <a:cxn ang="0">
                  <a:pos x="2796" y="156"/>
                </a:cxn>
                <a:cxn ang="0">
                  <a:pos x="2472" y="60"/>
                </a:cxn>
                <a:cxn ang="0">
                  <a:pos x="2500" y="212"/>
                </a:cxn>
                <a:cxn ang="0">
                  <a:pos x="2508" y="156"/>
                </a:cxn>
                <a:cxn ang="0">
                  <a:pos x="2364" y="108"/>
                </a:cxn>
                <a:cxn ang="0">
                  <a:pos x="2004" y="72"/>
                </a:cxn>
                <a:cxn ang="0">
                  <a:pos x="1800" y="20"/>
                </a:cxn>
                <a:cxn ang="0">
                  <a:pos x="1980" y="116"/>
                </a:cxn>
                <a:cxn ang="0">
                  <a:pos x="1636" y="92"/>
                </a:cxn>
                <a:cxn ang="0">
                  <a:pos x="1396" y="32"/>
                </a:cxn>
                <a:cxn ang="0">
                  <a:pos x="1324" y="20"/>
                </a:cxn>
                <a:cxn ang="0">
                  <a:pos x="1248" y="0"/>
                </a:cxn>
                <a:cxn ang="0">
                  <a:pos x="1184" y="0"/>
                </a:cxn>
                <a:cxn ang="0">
                  <a:pos x="1112" y="0"/>
                </a:cxn>
                <a:cxn ang="0">
                  <a:pos x="928" y="0"/>
                </a:cxn>
                <a:cxn ang="0">
                  <a:pos x="844" y="0"/>
                </a:cxn>
                <a:cxn ang="0">
                  <a:pos x="904" y="164"/>
                </a:cxn>
                <a:cxn ang="0">
                  <a:pos x="692" y="116"/>
                </a:cxn>
                <a:cxn ang="0">
                  <a:pos x="592" y="116"/>
                </a:cxn>
                <a:cxn ang="0">
                  <a:pos x="232" y="36"/>
                </a:cxn>
                <a:cxn ang="0">
                  <a:pos x="112" y="72"/>
                </a:cxn>
                <a:cxn ang="0">
                  <a:pos x="892" y="156"/>
                </a:cxn>
                <a:cxn ang="0">
                  <a:pos x="1412" y="428"/>
                </a:cxn>
                <a:cxn ang="0">
                  <a:pos x="2176" y="500"/>
                </a:cxn>
                <a:cxn ang="0">
                  <a:pos x="2636" y="720"/>
                </a:cxn>
                <a:cxn ang="0">
                  <a:pos x="2564" y="1124"/>
                </a:cxn>
                <a:cxn ang="0">
                  <a:pos x="3288" y="1352"/>
                </a:cxn>
                <a:cxn ang="0">
                  <a:pos x="2900" y="1040"/>
                </a:cxn>
                <a:cxn ang="0">
                  <a:pos x="2912" y="808"/>
                </a:cxn>
                <a:cxn ang="0">
                  <a:pos x="2796" y="1136"/>
                </a:cxn>
                <a:cxn ang="0">
                  <a:pos x="2864" y="1168"/>
                </a:cxn>
                <a:cxn ang="0">
                  <a:pos x="3396" y="888"/>
                </a:cxn>
                <a:cxn ang="0">
                  <a:pos x="2544" y="628"/>
                </a:cxn>
                <a:cxn ang="0">
                  <a:pos x="3008" y="400"/>
                </a:cxn>
                <a:cxn ang="0">
                  <a:pos x="2780" y="760"/>
                </a:cxn>
                <a:cxn ang="0">
                  <a:pos x="3124" y="1052"/>
                </a:cxn>
                <a:cxn ang="0">
                  <a:pos x="3552" y="1348"/>
                </a:cxn>
                <a:cxn ang="0">
                  <a:pos x="3428" y="1016"/>
                </a:cxn>
                <a:cxn ang="0">
                  <a:pos x="3536" y="852"/>
                </a:cxn>
                <a:cxn ang="0">
                  <a:pos x="2840" y="564"/>
                </a:cxn>
                <a:cxn ang="0">
                  <a:pos x="3160" y="772"/>
                </a:cxn>
                <a:cxn ang="0">
                  <a:pos x="3348" y="648"/>
                </a:cxn>
                <a:cxn ang="0">
                  <a:pos x="3360" y="672"/>
                </a:cxn>
                <a:cxn ang="0">
                  <a:pos x="3172" y="532"/>
                </a:cxn>
                <a:cxn ang="0">
                  <a:pos x="3088" y="636"/>
                </a:cxn>
                <a:cxn ang="0">
                  <a:pos x="3084" y="556"/>
                </a:cxn>
                <a:cxn ang="0">
                  <a:pos x="3144" y="708"/>
                </a:cxn>
                <a:cxn ang="0">
                  <a:pos x="2992" y="544"/>
                </a:cxn>
                <a:cxn ang="0">
                  <a:pos x="3432" y="392"/>
                </a:cxn>
                <a:cxn ang="0">
                  <a:pos x="3220" y="168"/>
                </a:cxn>
              </a:cxnLst>
              <a:rect l="0" t="0" r="0" b="0"/>
              <a:pathLst>
                <a:path w="3576" h="1384">
                  <a:moveTo>
                    <a:pt x="3360" y="84"/>
                  </a:moveTo>
                  <a:lnTo>
                    <a:pt x="3356" y="72"/>
                  </a:lnTo>
                  <a:lnTo>
                    <a:pt x="3356" y="60"/>
                  </a:lnTo>
                  <a:lnTo>
                    <a:pt x="3360" y="56"/>
                  </a:lnTo>
                  <a:lnTo>
                    <a:pt x="3380" y="36"/>
                  </a:lnTo>
                  <a:lnTo>
                    <a:pt x="3416" y="20"/>
                  </a:lnTo>
                  <a:lnTo>
                    <a:pt x="3480" y="0"/>
                  </a:lnTo>
                  <a:lnTo>
                    <a:pt x="3452" y="0"/>
                  </a:lnTo>
                  <a:lnTo>
                    <a:pt x="3396" y="20"/>
                  </a:lnTo>
                  <a:lnTo>
                    <a:pt x="3368" y="36"/>
                  </a:lnTo>
                  <a:lnTo>
                    <a:pt x="3356" y="56"/>
                  </a:lnTo>
                  <a:lnTo>
                    <a:pt x="3356" y="60"/>
                  </a:lnTo>
                  <a:lnTo>
                    <a:pt x="3356" y="72"/>
                  </a:lnTo>
                  <a:lnTo>
                    <a:pt x="3356" y="84"/>
                  </a:lnTo>
                  <a:lnTo>
                    <a:pt x="3372" y="96"/>
                  </a:lnTo>
                  <a:lnTo>
                    <a:pt x="3392" y="108"/>
                  </a:lnTo>
                  <a:lnTo>
                    <a:pt x="3440" y="128"/>
                  </a:lnTo>
                  <a:lnTo>
                    <a:pt x="3528" y="144"/>
                  </a:lnTo>
                  <a:lnTo>
                    <a:pt x="3504" y="152"/>
                  </a:lnTo>
                  <a:lnTo>
                    <a:pt x="3504" y="144"/>
                  </a:lnTo>
                  <a:lnTo>
                    <a:pt x="3476" y="144"/>
                  </a:lnTo>
                  <a:lnTo>
                    <a:pt x="3404" y="132"/>
                  </a:lnTo>
                  <a:lnTo>
                    <a:pt x="3332" y="116"/>
                  </a:lnTo>
                  <a:lnTo>
                    <a:pt x="3300" y="96"/>
                  </a:lnTo>
                  <a:lnTo>
                    <a:pt x="3276" y="80"/>
                  </a:lnTo>
                  <a:lnTo>
                    <a:pt x="3268" y="68"/>
                  </a:lnTo>
                  <a:lnTo>
                    <a:pt x="3268" y="48"/>
                  </a:lnTo>
                  <a:lnTo>
                    <a:pt x="3280" y="32"/>
                  </a:lnTo>
                  <a:lnTo>
                    <a:pt x="3300" y="20"/>
                  </a:lnTo>
                  <a:lnTo>
                    <a:pt x="3336" y="0"/>
                  </a:lnTo>
                  <a:lnTo>
                    <a:pt x="3316" y="0"/>
                  </a:lnTo>
                  <a:lnTo>
                    <a:pt x="3288" y="20"/>
                  </a:lnTo>
                  <a:lnTo>
                    <a:pt x="3276" y="32"/>
                  </a:lnTo>
                  <a:lnTo>
                    <a:pt x="3264" y="48"/>
                  </a:lnTo>
                  <a:lnTo>
                    <a:pt x="3264" y="68"/>
                  </a:lnTo>
                  <a:lnTo>
                    <a:pt x="3276" y="84"/>
                  </a:lnTo>
                  <a:lnTo>
                    <a:pt x="3288" y="96"/>
                  </a:lnTo>
                  <a:lnTo>
                    <a:pt x="3316" y="116"/>
                  </a:lnTo>
                  <a:lnTo>
                    <a:pt x="3380" y="132"/>
                  </a:lnTo>
                  <a:lnTo>
                    <a:pt x="3444" y="144"/>
                  </a:lnTo>
                  <a:lnTo>
                    <a:pt x="3488" y="152"/>
                  </a:lnTo>
                  <a:lnTo>
                    <a:pt x="3444" y="156"/>
                  </a:lnTo>
                  <a:lnTo>
                    <a:pt x="3396" y="144"/>
                  </a:lnTo>
                  <a:lnTo>
                    <a:pt x="3324" y="132"/>
                  </a:lnTo>
                  <a:lnTo>
                    <a:pt x="3252" y="108"/>
                  </a:lnTo>
                  <a:lnTo>
                    <a:pt x="3228" y="92"/>
                  </a:lnTo>
                  <a:lnTo>
                    <a:pt x="3208" y="72"/>
                  </a:lnTo>
                  <a:lnTo>
                    <a:pt x="3204" y="68"/>
                  </a:lnTo>
                  <a:lnTo>
                    <a:pt x="3204" y="56"/>
                  </a:lnTo>
                  <a:lnTo>
                    <a:pt x="3216" y="36"/>
                  </a:lnTo>
                  <a:lnTo>
                    <a:pt x="3232" y="20"/>
                  </a:lnTo>
                  <a:lnTo>
                    <a:pt x="3264" y="0"/>
                  </a:lnTo>
                  <a:lnTo>
                    <a:pt x="3252" y="0"/>
                  </a:lnTo>
                  <a:lnTo>
                    <a:pt x="3228" y="20"/>
                  </a:lnTo>
                  <a:lnTo>
                    <a:pt x="3208" y="36"/>
                  </a:lnTo>
                  <a:lnTo>
                    <a:pt x="3196" y="48"/>
                  </a:lnTo>
                  <a:lnTo>
                    <a:pt x="3196" y="68"/>
                  </a:lnTo>
                  <a:lnTo>
                    <a:pt x="3204" y="80"/>
                  </a:lnTo>
                  <a:lnTo>
                    <a:pt x="3220" y="92"/>
                  </a:lnTo>
                  <a:lnTo>
                    <a:pt x="3240" y="108"/>
                  </a:lnTo>
                  <a:lnTo>
                    <a:pt x="3304" y="132"/>
                  </a:lnTo>
                  <a:lnTo>
                    <a:pt x="3372" y="144"/>
                  </a:lnTo>
                  <a:lnTo>
                    <a:pt x="3428" y="156"/>
                  </a:lnTo>
                  <a:lnTo>
                    <a:pt x="3384" y="156"/>
                  </a:lnTo>
                  <a:lnTo>
                    <a:pt x="3356" y="156"/>
                  </a:lnTo>
                  <a:lnTo>
                    <a:pt x="3280" y="140"/>
                  </a:lnTo>
                  <a:lnTo>
                    <a:pt x="3196" y="116"/>
                  </a:lnTo>
                  <a:lnTo>
                    <a:pt x="3168" y="104"/>
                  </a:lnTo>
                  <a:lnTo>
                    <a:pt x="3144" y="84"/>
                  </a:lnTo>
                  <a:lnTo>
                    <a:pt x="3136" y="68"/>
                  </a:lnTo>
                  <a:lnTo>
                    <a:pt x="3132" y="56"/>
                  </a:lnTo>
                  <a:lnTo>
                    <a:pt x="3144" y="36"/>
                  </a:lnTo>
                  <a:lnTo>
                    <a:pt x="3156" y="20"/>
                  </a:lnTo>
                  <a:lnTo>
                    <a:pt x="3180" y="0"/>
                  </a:lnTo>
                  <a:lnTo>
                    <a:pt x="3168" y="0"/>
                  </a:lnTo>
                  <a:lnTo>
                    <a:pt x="3148" y="20"/>
                  </a:lnTo>
                  <a:lnTo>
                    <a:pt x="3136" y="36"/>
                  </a:lnTo>
                  <a:lnTo>
                    <a:pt x="3132" y="56"/>
                  </a:lnTo>
                  <a:lnTo>
                    <a:pt x="3132" y="72"/>
                  </a:lnTo>
                  <a:lnTo>
                    <a:pt x="3136" y="84"/>
                  </a:lnTo>
                  <a:lnTo>
                    <a:pt x="3156" y="104"/>
                  </a:lnTo>
                  <a:lnTo>
                    <a:pt x="3180" y="116"/>
                  </a:lnTo>
                  <a:lnTo>
                    <a:pt x="3244" y="140"/>
                  </a:lnTo>
                  <a:lnTo>
                    <a:pt x="3312" y="152"/>
                  </a:lnTo>
                  <a:lnTo>
                    <a:pt x="3360" y="164"/>
                  </a:lnTo>
                  <a:lnTo>
                    <a:pt x="3304" y="164"/>
                  </a:lnTo>
                  <a:lnTo>
                    <a:pt x="3256" y="156"/>
                  </a:lnTo>
                  <a:lnTo>
                    <a:pt x="3148" y="140"/>
                  </a:lnTo>
                  <a:lnTo>
                    <a:pt x="3088" y="120"/>
                  </a:lnTo>
                  <a:lnTo>
                    <a:pt x="3032" y="108"/>
                  </a:lnTo>
                  <a:lnTo>
                    <a:pt x="2992" y="84"/>
                  </a:lnTo>
                  <a:lnTo>
                    <a:pt x="2960" y="68"/>
                  </a:lnTo>
                  <a:lnTo>
                    <a:pt x="2956" y="56"/>
                  </a:lnTo>
                  <a:lnTo>
                    <a:pt x="2956" y="44"/>
                  </a:lnTo>
                  <a:lnTo>
                    <a:pt x="2960" y="32"/>
                  </a:lnTo>
                  <a:lnTo>
                    <a:pt x="2980" y="20"/>
                  </a:lnTo>
                  <a:lnTo>
                    <a:pt x="2996" y="0"/>
                  </a:lnTo>
                  <a:lnTo>
                    <a:pt x="2984" y="0"/>
                  </a:lnTo>
                  <a:lnTo>
                    <a:pt x="2960" y="32"/>
                  </a:lnTo>
                  <a:lnTo>
                    <a:pt x="2948" y="44"/>
                  </a:lnTo>
                  <a:lnTo>
                    <a:pt x="2948" y="56"/>
                  </a:lnTo>
                  <a:lnTo>
                    <a:pt x="2956" y="68"/>
                  </a:lnTo>
                  <a:lnTo>
                    <a:pt x="2980" y="84"/>
                  </a:lnTo>
                  <a:lnTo>
                    <a:pt x="3016" y="104"/>
                  </a:lnTo>
                  <a:lnTo>
                    <a:pt x="3108" y="132"/>
                  </a:lnTo>
                  <a:lnTo>
                    <a:pt x="3208" y="152"/>
                  </a:lnTo>
                  <a:lnTo>
                    <a:pt x="3280" y="164"/>
                  </a:lnTo>
                  <a:lnTo>
                    <a:pt x="3268" y="164"/>
                  </a:lnTo>
                  <a:lnTo>
                    <a:pt x="3244" y="164"/>
                  </a:lnTo>
                  <a:lnTo>
                    <a:pt x="3240" y="164"/>
                  </a:lnTo>
                  <a:lnTo>
                    <a:pt x="3124" y="144"/>
                  </a:lnTo>
                  <a:lnTo>
                    <a:pt x="3052" y="128"/>
                  </a:lnTo>
                  <a:lnTo>
                    <a:pt x="3004" y="116"/>
                  </a:lnTo>
                  <a:lnTo>
                    <a:pt x="2956" y="96"/>
                  </a:lnTo>
                  <a:lnTo>
                    <a:pt x="2924" y="72"/>
                  </a:lnTo>
                  <a:lnTo>
                    <a:pt x="2912" y="60"/>
                  </a:lnTo>
                  <a:lnTo>
                    <a:pt x="2912" y="48"/>
                  </a:lnTo>
                  <a:lnTo>
                    <a:pt x="2912" y="36"/>
                  </a:lnTo>
                  <a:lnTo>
                    <a:pt x="2924" y="24"/>
                  </a:lnTo>
                  <a:lnTo>
                    <a:pt x="2948" y="0"/>
                  </a:lnTo>
                  <a:lnTo>
                    <a:pt x="2936" y="0"/>
                  </a:lnTo>
                  <a:lnTo>
                    <a:pt x="2920" y="24"/>
                  </a:lnTo>
                  <a:lnTo>
                    <a:pt x="2908" y="36"/>
                  </a:lnTo>
                  <a:lnTo>
                    <a:pt x="2908" y="48"/>
                  </a:lnTo>
                  <a:lnTo>
                    <a:pt x="2912" y="68"/>
                  </a:lnTo>
                  <a:lnTo>
                    <a:pt x="2920" y="80"/>
                  </a:lnTo>
                  <a:lnTo>
                    <a:pt x="2956" y="104"/>
                  </a:lnTo>
                  <a:lnTo>
                    <a:pt x="2980" y="108"/>
                  </a:lnTo>
                  <a:lnTo>
                    <a:pt x="3052" y="132"/>
                  </a:lnTo>
                  <a:lnTo>
                    <a:pt x="2936" y="108"/>
                  </a:lnTo>
                  <a:lnTo>
                    <a:pt x="2896" y="92"/>
                  </a:lnTo>
                  <a:lnTo>
                    <a:pt x="2872" y="72"/>
                  </a:lnTo>
                  <a:lnTo>
                    <a:pt x="2860" y="56"/>
                  </a:lnTo>
                  <a:lnTo>
                    <a:pt x="2852" y="44"/>
                  </a:lnTo>
                  <a:lnTo>
                    <a:pt x="2852" y="24"/>
                  </a:lnTo>
                  <a:lnTo>
                    <a:pt x="2860" y="0"/>
                  </a:lnTo>
                  <a:lnTo>
                    <a:pt x="2852" y="0"/>
                  </a:lnTo>
                  <a:lnTo>
                    <a:pt x="2848" y="24"/>
                  </a:lnTo>
                  <a:lnTo>
                    <a:pt x="2848" y="44"/>
                  </a:lnTo>
                  <a:lnTo>
                    <a:pt x="2852" y="60"/>
                  </a:lnTo>
                  <a:lnTo>
                    <a:pt x="2864" y="72"/>
                  </a:lnTo>
                  <a:lnTo>
                    <a:pt x="2884" y="84"/>
                  </a:lnTo>
                  <a:lnTo>
                    <a:pt x="2908" y="96"/>
                  </a:lnTo>
                  <a:lnTo>
                    <a:pt x="2968" y="120"/>
                  </a:lnTo>
                  <a:lnTo>
                    <a:pt x="3044" y="140"/>
                  </a:lnTo>
                  <a:lnTo>
                    <a:pt x="3124" y="152"/>
                  </a:lnTo>
                  <a:lnTo>
                    <a:pt x="3228" y="164"/>
                  </a:lnTo>
                  <a:lnTo>
                    <a:pt x="3216" y="168"/>
                  </a:lnTo>
                  <a:lnTo>
                    <a:pt x="3132" y="156"/>
                  </a:lnTo>
                  <a:lnTo>
                    <a:pt x="2996" y="132"/>
                  </a:lnTo>
                  <a:lnTo>
                    <a:pt x="2932" y="116"/>
                  </a:lnTo>
                  <a:lnTo>
                    <a:pt x="2872" y="96"/>
                  </a:lnTo>
                  <a:lnTo>
                    <a:pt x="2824" y="72"/>
                  </a:lnTo>
                  <a:lnTo>
                    <a:pt x="2808" y="60"/>
                  </a:lnTo>
                  <a:lnTo>
                    <a:pt x="2796" y="44"/>
                  </a:lnTo>
                  <a:lnTo>
                    <a:pt x="2796" y="36"/>
                  </a:lnTo>
                  <a:lnTo>
                    <a:pt x="2804" y="12"/>
                  </a:lnTo>
                  <a:lnTo>
                    <a:pt x="2808" y="0"/>
                  </a:lnTo>
                  <a:lnTo>
                    <a:pt x="2804" y="0"/>
                  </a:lnTo>
                  <a:lnTo>
                    <a:pt x="2796" y="12"/>
                  </a:lnTo>
                  <a:lnTo>
                    <a:pt x="2792" y="36"/>
                  </a:lnTo>
                  <a:lnTo>
                    <a:pt x="2796" y="48"/>
                  </a:lnTo>
                  <a:lnTo>
                    <a:pt x="2804" y="60"/>
                  </a:lnTo>
                  <a:lnTo>
                    <a:pt x="2816" y="72"/>
                  </a:lnTo>
                  <a:lnTo>
                    <a:pt x="2860" y="96"/>
                  </a:lnTo>
                  <a:lnTo>
                    <a:pt x="2912" y="116"/>
                  </a:lnTo>
                  <a:lnTo>
                    <a:pt x="2972" y="132"/>
                  </a:lnTo>
                  <a:lnTo>
                    <a:pt x="3096" y="156"/>
                  </a:lnTo>
                  <a:lnTo>
                    <a:pt x="3192" y="168"/>
                  </a:lnTo>
                  <a:lnTo>
                    <a:pt x="3120" y="180"/>
                  </a:lnTo>
                  <a:lnTo>
                    <a:pt x="3020" y="164"/>
                  </a:lnTo>
                  <a:lnTo>
                    <a:pt x="2936" y="140"/>
                  </a:lnTo>
                  <a:lnTo>
                    <a:pt x="2848" y="116"/>
                  </a:lnTo>
                  <a:lnTo>
                    <a:pt x="2804" y="96"/>
                  </a:lnTo>
                  <a:lnTo>
                    <a:pt x="2772" y="80"/>
                  </a:lnTo>
                  <a:lnTo>
                    <a:pt x="2756" y="60"/>
                  </a:lnTo>
                  <a:lnTo>
                    <a:pt x="2744" y="44"/>
                  </a:lnTo>
                  <a:lnTo>
                    <a:pt x="2736" y="20"/>
                  </a:lnTo>
                  <a:lnTo>
                    <a:pt x="2744" y="12"/>
                  </a:lnTo>
                  <a:lnTo>
                    <a:pt x="2744" y="0"/>
                  </a:lnTo>
                  <a:lnTo>
                    <a:pt x="2736" y="8"/>
                  </a:lnTo>
                  <a:lnTo>
                    <a:pt x="2736" y="20"/>
                  </a:lnTo>
                  <a:lnTo>
                    <a:pt x="2736" y="44"/>
                  </a:lnTo>
                  <a:lnTo>
                    <a:pt x="2748" y="60"/>
                  </a:lnTo>
                  <a:lnTo>
                    <a:pt x="2768" y="80"/>
                  </a:lnTo>
                  <a:lnTo>
                    <a:pt x="2796" y="96"/>
                  </a:lnTo>
                  <a:lnTo>
                    <a:pt x="2840" y="120"/>
                  </a:lnTo>
                  <a:lnTo>
                    <a:pt x="2924" y="144"/>
                  </a:lnTo>
                  <a:lnTo>
                    <a:pt x="3008" y="164"/>
                  </a:lnTo>
                  <a:lnTo>
                    <a:pt x="3100" y="180"/>
                  </a:lnTo>
                  <a:lnTo>
                    <a:pt x="3056" y="188"/>
                  </a:lnTo>
                  <a:lnTo>
                    <a:pt x="2992" y="176"/>
                  </a:lnTo>
                  <a:lnTo>
                    <a:pt x="2956" y="168"/>
                  </a:lnTo>
                  <a:lnTo>
                    <a:pt x="2920" y="164"/>
                  </a:lnTo>
                  <a:lnTo>
                    <a:pt x="2828" y="140"/>
                  </a:lnTo>
                  <a:lnTo>
                    <a:pt x="2732" y="96"/>
                  </a:lnTo>
                  <a:lnTo>
                    <a:pt x="2688" y="72"/>
                  </a:lnTo>
                  <a:lnTo>
                    <a:pt x="2664" y="48"/>
                  </a:lnTo>
                  <a:lnTo>
                    <a:pt x="2660" y="36"/>
                  </a:lnTo>
                  <a:lnTo>
                    <a:pt x="2660" y="24"/>
                  </a:lnTo>
                  <a:lnTo>
                    <a:pt x="2660" y="12"/>
                  </a:lnTo>
                  <a:lnTo>
                    <a:pt x="2660" y="0"/>
                  </a:lnTo>
                  <a:lnTo>
                    <a:pt x="2652" y="12"/>
                  </a:lnTo>
                  <a:lnTo>
                    <a:pt x="2652" y="24"/>
                  </a:lnTo>
                  <a:lnTo>
                    <a:pt x="2652" y="36"/>
                  </a:lnTo>
                  <a:lnTo>
                    <a:pt x="2664" y="48"/>
                  </a:lnTo>
                  <a:lnTo>
                    <a:pt x="2688" y="80"/>
                  </a:lnTo>
                  <a:lnTo>
                    <a:pt x="2724" y="104"/>
                  </a:lnTo>
                  <a:lnTo>
                    <a:pt x="2824" y="140"/>
                  </a:lnTo>
                  <a:lnTo>
                    <a:pt x="2912" y="164"/>
                  </a:lnTo>
                  <a:lnTo>
                    <a:pt x="2956" y="176"/>
                  </a:lnTo>
                  <a:lnTo>
                    <a:pt x="2992" y="180"/>
                  </a:lnTo>
                  <a:lnTo>
                    <a:pt x="2852" y="168"/>
                  </a:lnTo>
                  <a:lnTo>
                    <a:pt x="2848" y="168"/>
                  </a:lnTo>
                  <a:lnTo>
                    <a:pt x="2836" y="164"/>
                  </a:lnTo>
                  <a:lnTo>
                    <a:pt x="2772" y="144"/>
                  </a:lnTo>
                  <a:lnTo>
                    <a:pt x="2720" y="128"/>
                  </a:lnTo>
                  <a:lnTo>
                    <a:pt x="2648" y="84"/>
                  </a:lnTo>
                  <a:lnTo>
                    <a:pt x="2592" y="56"/>
                  </a:lnTo>
                  <a:lnTo>
                    <a:pt x="2576" y="36"/>
                  </a:lnTo>
                  <a:lnTo>
                    <a:pt x="2564" y="20"/>
                  </a:lnTo>
                  <a:lnTo>
                    <a:pt x="2564" y="0"/>
                  </a:lnTo>
                  <a:lnTo>
                    <a:pt x="2564" y="24"/>
                  </a:lnTo>
                  <a:lnTo>
                    <a:pt x="2576" y="44"/>
                  </a:lnTo>
                  <a:lnTo>
                    <a:pt x="2588" y="56"/>
                  </a:lnTo>
                  <a:lnTo>
                    <a:pt x="2628" y="84"/>
                  </a:lnTo>
                  <a:lnTo>
                    <a:pt x="2696" y="120"/>
                  </a:lnTo>
                  <a:lnTo>
                    <a:pt x="2796" y="156"/>
                  </a:lnTo>
                  <a:lnTo>
                    <a:pt x="2724" y="140"/>
                  </a:lnTo>
                  <a:lnTo>
                    <a:pt x="2648" y="116"/>
                  </a:lnTo>
                  <a:lnTo>
                    <a:pt x="2568" y="80"/>
                  </a:lnTo>
                  <a:lnTo>
                    <a:pt x="2532" y="60"/>
                  </a:lnTo>
                  <a:lnTo>
                    <a:pt x="2508" y="36"/>
                  </a:lnTo>
                  <a:lnTo>
                    <a:pt x="2500" y="24"/>
                  </a:lnTo>
                  <a:lnTo>
                    <a:pt x="2496" y="0"/>
                  </a:lnTo>
                  <a:lnTo>
                    <a:pt x="2488" y="0"/>
                  </a:lnTo>
                  <a:lnTo>
                    <a:pt x="2496" y="24"/>
                  </a:lnTo>
                  <a:lnTo>
                    <a:pt x="2500" y="36"/>
                  </a:lnTo>
                  <a:lnTo>
                    <a:pt x="2524" y="60"/>
                  </a:lnTo>
                  <a:lnTo>
                    <a:pt x="2556" y="80"/>
                  </a:lnTo>
                  <a:lnTo>
                    <a:pt x="2624" y="116"/>
                  </a:lnTo>
                  <a:lnTo>
                    <a:pt x="2696" y="140"/>
                  </a:lnTo>
                  <a:lnTo>
                    <a:pt x="2760" y="156"/>
                  </a:lnTo>
                  <a:lnTo>
                    <a:pt x="2664" y="132"/>
                  </a:lnTo>
                  <a:lnTo>
                    <a:pt x="2624" y="128"/>
                  </a:lnTo>
                  <a:lnTo>
                    <a:pt x="2532" y="92"/>
                  </a:lnTo>
                  <a:lnTo>
                    <a:pt x="2472" y="60"/>
                  </a:lnTo>
                  <a:lnTo>
                    <a:pt x="2436" y="36"/>
                  </a:lnTo>
                  <a:lnTo>
                    <a:pt x="2424" y="24"/>
                  </a:lnTo>
                  <a:lnTo>
                    <a:pt x="2412" y="0"/>
                  </a:lnTo>
                  <a:lnTo>
                    <a:pt x="2404" y="0"/>
                  </a:lnTo>
                  <a:lnTo>
                    <a:pt x="2416" y="32"/>
                  </a:lnTo>
                  <a:lnTo>
                    <a:pt x="2428" y="36"/>
                  </a:lnTo>
                  <a:lnTo>
                    <a:pt x="2472" y="68"/>
                  </a:lnTo>
                  <a:lnTo>
                    <a:pt x="2532" y="96"/>
                  </a:lnTo>
                  <a:lnTo>
                    <a:pt x="2624" y="128"/>
                  </a:lnTo>
                  <a:lnTo>
                    <a:pt x="2652" y="140"/>
                  </a:lnTo>
                  <a:lnTo>
                    <a:pt x="2732" y="156"/>
                  </a:lnTo>
                  <a:lnTo>
                    <a:pt x="2700" y="152"/>
                  </a:lnTo>
                  <a:lnTo>
                    <a:pt x="2648" y="152"/>
                  </a:lnTo>
                  <a:lnTo>
                    <a:pt x="2592" y="156"/>
                  </a:lnTo>
                  <a:lnTo>
                    <a:pt x="2556" y="168"/>
                  </a:lnTo>
                  <a:lnTo>
                    <a:pt x="2532" y="176"/>
                  </a:lnTo>
                  <a:lnTo>
                    <a:pt x="2512" y="188"/>
                  </a:lnTo>
                  <a:lnTo>
                    <a:pt x="2508" y="200"/>
                  </a:lnTo>
                  <a:lnTo>
                    <a:pt x="2500" y="212"/>
                  </a:lnTo>
                  <a:lnTo>
                    <a:pt x="2500" y="228"/>
                  </a:lnTo>
                  <a:lnTo>
                    <a:pt x="2508" y="236"/>
                  </a:lnTo>
                  <a:lnTo>
                    <a:pt x="2532" y="252"/>
                  </a:lnTo>
                  <a:lnTo>
                    <a:pt x="2564" y="264"/>
                  </a:lnTo>
                  <a:lnTo>
                    <a:pt x="2636" y="284"/>
                  </a:lnTo>
                  <a:lnTo>
                    <a:pt x="2600" y="284"/>
                  </a:lnTo>
                  <a:lnTo>
                    <a:pt x="2600" y="292"/>
                  </a:lnTo>
                  <a:lnTo>
                    <a:pt x="2548" y="276"/>
                  </a:lnTo>
                  <a:lnTo>
                    <a:pt x="2496" y="272"/>
                  </a:lnTo>
                  <a:lnTo>
                    <a:pt x="2520" y="276"/>
                  </a:lnTo>
                  <a:lnTo>
                    <a:pt x="2520" y="272"/>
                  </a:lnTo>
                  <a:lnTo>
                    <a:pt x="2476" y="260"/>
                  </a:lnTo>
                  <a:lnTo>
                    <a:pt x="2448" y="240"/>
                  </a:lnTo>
                  <a:lnTo>
                    <a:pt x="2428" y="228"/>
                  </a:lnTo>
                  <a:lnTo>
                    <a:pt x="2424" y="216"/>
                  </a:lnTo>
                  <a:lnTo>
                    <a:pt x="2428" y="204"/>
                  </a:lnTo>
                  <a:lnTo>
                    <a:pt x="2436" y="192"/>
                  </a:lnTo>
                  <a:lnTo>
                    <a:pt x="2460" y="176"/>
                  </a:lnTo>
                  <a:lnTo>
                    <a:pt x="2508" y="156"/>
                  </a:lnTo>
                  <a:lnTo>
                    <a:pt x="2536" y="144"/>
                  </a:lnTo>
                  <a:lnTo>
                    <a:pt x="2580" y="144"/>
                  </a:lnTo>
                  <a:lnTo>
                    <a:pt x="2592" y="144"/>
                  </a:lnTo>
                  <a:lnTo>
                    <a:pt x="2564" y="140"/>
                  </a:lnTo>
                  <a:lnTo>
                    <a:pt x="2500" y="132"/>
                  </a:lnTo>
                  <a:lnTo>
                    <a:pt x="2472" y="128"/>
                  </a:lnTo>
                  <a:lnTo>
                    <a:pt x="2424" y="120"/>
                  </a:lnTo>
                  <a:lnTo>
                    <a:pt x="2364" y="104"/>
                  </a:lnTo>
                  <a:lnTo>
                    <a:pt x="2316" y="84"/>
                  </a:lnTo>
                  <a:lnTo>
                    <a:pt x="2276" y="68"/>
                  </a:lnTo>
                  <a:lnTo>
                    <a:pt x="2252" y="56"/>
                  </a:lnTo>
                  <a:lnTo>
                    <a:pt x="2228" y="24"/>
                  </a:lnTo>
                  <a:lnTo>
                    <a:pt x="2224" y="20"/>
                  </a:lnTo>
                  <a:lnTo>
                    <a:pt x="2216" y="0"/>
                  </a:lnTo>
                  <a:lnTo>
                    <a:pt x="2216" y="20"/>
                  </a:lnTo>
                  <a:lnTo>
                    <a:pt x="2224" y="24"/>
                  </a:lnTo>
                  <a:lnTo>
                    <a:pt x="2240" y="48"/>
                  </a:lnTo>
                  <a:lnTo>
                    <a:pt x="2288" y="80"/>
                  </a:lnTo>
                  <a:lnTo>
                    <a:pt x="2364" y="108"/>
                  </a:lnTo>
                  <a:lnTo>
                    <a:pt x="2296" y="96"/>
                  </a:lnTo>
                  <a:lnTo>
                    <a:pt x="2272" y="92"/>
                  </a:lnTo>
                  <a:lnTo>
                    <a:pt x="2224" y="72"/>
                  </a:lnTo>
                  <a:lnTo>
                    <a:pt x="2200" y="60"/>
                  </a:lnTo>
                  <a:lnTo>
                    <a:pt x="2176" y="44"/>
                  </a:lnTo>
                  <a:lnTo>
                    <a:pt x="2156" y="24"/>
                  </a:lnTo>
                  <a:lnTo>
                    <a:pt x="2152" y="0"/>
                  </a:lnTo>
                  <a:lnTo>
                    <a:pt x="2144" y="0"/>
                  </a:lnTo>
                  <a:lnTo>
                    <a:pt x="2152" y="20"/>
                  </a:lnTo>
                  <a:lnTo>
                    <a:pt x="2164" y="36"/>
                  </a:lnTo>
                  <a:lnTo>
                    <a:pt x="2192" y="60"/>
                  </a:lnTo>
                  <a:lnTo>
                    <a:pt x="2228" y="80"/>
                  </a:lnTo>
                  <a:lnTo>
                    <a:pt x="2264" y="92"/>
                  </a:lnTo>
                  <a:lnTo>
                    <a:pt x="2204" y="84"/>
                  </a:lnTo>
                  <a:lnTo>
                    <a:pt x="2168" y="84"/>
                  </a:lnTo>
                  <a:lnTo>
                    <a:pt x="2132" y="92"/>
                  </a:lnTo>
                  <a:lnTo>
                    <a:pt x="2084" y="92"/>
                  </a:lnTo>
                  <a:lnTo>
                    <a:pt x="2048" y="84"/>
                  </a:lnTo>
                  <a:lnTo>
                    <a:pt x="2004" y="72"/>
                  </a:lnTo>
                  <a:lnTo>
                    <a:pt x="1964" y="60"/>
                  </a:lnTo>
                  <a:lnTo>
                    <a:pt x="1916" y="48"/>
                  </a:lnTo>
                  <a:lnTo>
                    <a:pt x="1884" y="32"/>
                  </a:lnTo>
                  <a:lnTo>
                    <a:pt x="1868" y="12"/>
                  </a:lnTo>
                  <a:lnTo>
                    <a:pt x="1860" y="0"/>
                  </a:lnTo>
                  <a:lnTo>
                    <a:pt x="1856" y="0"/>
                  </a:lnTo>
                  <a:lnTo>
                    <a:pt x="1860" y="12"/>
                  </a:lnTo>
                  <a:lnTo>
                    <a:pt x="1868" y="24"/>
                  </a:lnTo>
                  <a:lnTo>
                    <a:pt x="1884" y="36"/>
                  </a:lnTo>
                  <a:lnTo>
                    <a:pt x="1916" y="56"/>
                  </a:lnTo>
                  <a:lnTo>
                    <a:pt x="1964" y="68"/>
                  </a:lnTo>
                  <a:lnTo>
                    <a:pt x="2000" y="80"/>
                  </a:lnTo>
                  <a:lnTo>
                    <a:pt x="2068" y="92"/>
                  </a:lnTo>
                  <a:lnTo>
                    <a:pt x="2036" y="96"/>
                  </a:lnTo>
                  <a:lnTo>
                    <a:pt x="2000" y="92"/>
                  </a:lnTo>
                  <a:lnTo>
                    <a:pt x="1928" y="80"/>
                  </a:lnTo>
                  <a:lnTo>
                    <a:pt x="1848" y="56"/>
                  </a:lnTo>
                  <a:lnTo>
                    <a:pt x="1820" y="36"/>
                  </a:lnTo>
                  <a:lnTo>
                    <a:pt x="1800" y="20"/>
                  </a:lnTo>
                  <a:lnTo>
                    <a:pt x="1796" y="0"/>
                  </a:lnTo>
                  <a:lnTo>
                    <a:pt x="1788" y="0"/>
                  </a:lnTo>
                  <a:lnTo>
                    <a:pt x="1796" y="20"/>
                  </a:lnTo>
                  <a:lnTo>
                    <a:pt x="1812" y="36"/>
                  </a:lnTo>
                  <a:lnTo>
                    <a:pt x="1836" y="56"/>
                  </a:lnTo>
                  <a:lnTo>
                    <a:pt x="1904" y="72"/>
                  </a:lnTo>
                  <a:lnTo>
                    <a:pt x="1968" y="92"/>
                  </a:lnTo>
                  <a:lnTo>
                    <a:pt x="2024" y="96"/>
                  </a:lnTo>
                  <a:lnTo>
                    <a:pt x="1988" y="108"/>
                  </a:lnTo>
                  <a:lnTo>
                    <a:pt x="1896" y="92"/>
                  </a:lnTo>
                  <a:lnTo>
                    <a:pt x="1824" y="68"/>
                  </a:lnTo>
                  <a:lnTo>
                    <a:pt x="1764" y="44"/>
                  </a:lnTo>
                  <a:lnTo>
                    <a:pt x="1740" y="24"/>
                  </a:lnTo>
                  <a:lnTo>
                    <a:pt x="1728" y="0"/>
                  </a:lnTo>
                  <a:lnTo>
                    <a:pt x="1732" y="24"/>
                  </a:lnTo>
                  <a:lnTo>
                    <a:pt x="1756" y="48"/>
                  </a:lnTo>
                  <a:lnTo>
                    <a:pt x="1820" y="72"/>
                  </a:lnTo>
                  <a:lnTo>
                    <a:pt x="1892" y="96"/>
                  </a:lnTo>
                  <a:lnTo>
                    <a:pt x="1980" y="116"/>
                  </a:lnTo>
                  <a:lnTo>
                    <a:pt x="1964" y="120"/>
                  </a:lnTo>
                  <a:lnTo>
                    <a:pt x="1916" y="108"/>
                  </a:lnTo>
                  <a:lnTo>
                    <a:pt x="1820" y="84"/>
                  </a:lnTo>
                  <a:lnTo>
                    <a:pt x="1720" y="56"/>
                  </a:lnTo>
                  <a:lnTo>
                    <a:pt x="1684" y="36"/>
                  </a:lnTo>
                  <a:lnTo>
                    <a:pt x="1660" y="12"/>
                  </a:lnTo>
                  <a:lnTo>
                    <a:pt x="1656" y="0"/>
                  </a:lnTo>
                  <a:lnTo>
                    <a:pt x="1648" y="0"/>
                  </a:lnTo>
                  <a:lnTo>
                    <a:pt x="1656" y="20"/>
                  </a:lnTo>
                  <a:lnTo>
                    <a:pt x="1680" y="36"/>
                  </a:lnTo>
                  <a:lnTo>
                    <a:pt x="1716" y="56"/>
                  </a:lnTo>
                  <a:lnTo>
                    <a:pt x="1808" y="92"/>
                  </a:lnTo>
                  <a:lnTo>
                    <a:pt x="1896" y="116"/>
                  </a:lnTo>
                  <a:lnTo>
                    <a:pt x="1956" y="128"/>
                  </a:lnTo>
                  <a:lnTo>
                    <a:pt x="1952" y="132"/>
                  </a:lnTo>
                  <a:lnTo>
                    <a:pt x="1880" y="132"/>
                  </a:lnTo>
                  <a:lnTo>
                    <a:pt x="1820" y="128"/>
                  </a:lnTo>
                  <a:lnTo>
                    <a:pt x="1752" y="120"/>
                  </a:lnTo>
                  <a:lnTo>
                    <a:pt x="1636" y="92"/>
                  </a:lnTo>
                  <a:lnTo>
                    <a:pt x="1560" y="68"/>
                  </a:lnTo>
                  <a:lnTo>
                    <a:pt x="1528" y="56"/>
                  </a:lnTo>
                  <a:lnTo>
                    <a:pt x="1480" y="32"/>
                  </a:lnTo>
                  <a:lnTo>
                    <a:pt x="1468" y="12"/>
                  </a:lnTo>
                  <a:lnTo>
                    <a:pt x="1460" y="0"/>
                  </a:lnTo>
                  <a:lnTo>
                    <a:pt x="1456" y="0"/>
                  </a:lnTo>
                  <a:lnTo>
                    <a:pt x="1460" y="20"/>
                  </a:lnTo>
                  <a:lnTo>
                    <a:pt x="1472" y="32"/>
                  </a:lnTo>
                  <a:lnTo>
                    <a:pt x="1520" y="60"/>
                  </a:lnTo>
                  <a:lnTo>
                    <a:pt x="1612" y="92"/>
                  </a:lnTo>
                  <a:lnTo>
                    <a:pt x="1696" y="116"/>
                  </a:lnTo>
                  <a:lnTo>
                    <a:pt x="1808" y="132"/>
                  </a:lnTo>
                  <a:lnTo>
                    <a:pt x="1744" y="140"/>
                  </a:lnTo>
                  <a:lnTo>
                    <a:pt x="1720" y="132"/>
                  </a:lnTo>
                  <a:lnTo>
                    <a:pt x="1668" y="128"/>
                  </a:lnTo>
                  <a:lnTo>
                    <a:pt x="1552" y="96"/>
                  </a:lnTo>
                  <a:lnTo>
                    <a:pt x="1492" y="80"/>
                  </a:lnTo>
                  <a:lnTo>
                    <a:pt x="1436" y="56"/>
                  </a:lnTo>
                  <a:lnTo>
                    <a:pt x="1396" y="32"/>
                  </a:lnTo>
                  <a:lnTo>
                    <a:pt x="1384" y="20"/>
                  </a:lnTo>
                  <a:lnTo>
                    <a:pt x="1376" y="0"/>
                  </a:lnTo>
                  <a:lnTo>
                    <a:pt x="1372" y="0"/>
                  </a:lnTo>
                  <a:lnTo>
                    <a:pt x="1376" y="20"/>
                  </a:lnTo>
                  <a:lnTo>
                    <a:pt x="1388" y="32"/>
                  </a:lnTo>
                  <a:lnTo>
                    <a:pt x="1420" y="56"/>
                  </a:lnTo>
                  <a:lnTo>
                    <a:pt x="1468" y="80"/>
                  </a:lnTo>
                  <a:lnTo>
                    <a:pt x="1520" y="96"/>
                  </a:lnTo>
                  <a:lnTo>
                    <a:pt x="1632" y="120"/>
                  </a:lnTo>
                  <a:lnTo>
                    <a:pt x="1708" y="132"/>
                  </a:lnTo>
                  <a:lnTo>
                    <a:pt x="1648" y="140"/>
                  </a:lnTo>
                  <a:lnTo>
                    <a:pt x="1612" y="132"/>
                  </a:lnTo>
                  <a:lnTo>
                    <a:pt x="1564" y="128"/>
                  </a:lnTo>
                  <a:lnTo>
                    <a:pt x="1520" y="120"/>
                  </a:lnTo>
                  <a:lnTo>
                    <a:pt x="1444" y="92"/>
                  </a:lnTo>
                  <a:lnTo>
                    <a:pt x="1396" y="68"/>
                  </a:lnTo>
                  <a:lnTo>
                    <a:pt x="1372" y="56"/>
                  </a:lnTo>
                  <a:lnTo>
                    <a:pt x="1336" y="32"/>
                  </a:lnTo>
                  <a:lnTo>
                    <a:pt x="1324" y="20"/>
                  </a:lnTo>
                  <a:lnTo>
                    <a:pt x="1316" y="0"/>
                  </a:lnTo>
                  <a:lnTo>
                    <a:pt x="1312" y="0"/>
                  </a:lnTo>
                  <a:lnTo>
                    <a:pt x="1316" y="20"/>
                  </a:lnTo>
                  <a:lnTo>
                    <a:pt x="1328" y="32"/>
                  </a:lnTo>
                  <a:lnTo>
                    <a:pt x="1372" y="60"/>
                  </a:lnTo>
                  <a:lnTo>
                    <a:pt x="1388" y="72"/>
                  </a:lnTo>
                  <a:lnTo>
                    <a:pt x="1444" y="96"/>
                  </a:lnTo>
                  <a:lnTo>
                    <a:pt x="1520" y="120"/>
                  </a:lnTo>
                  <a:lnTo>
                    <a:pt x="1564" y="132"/>
                  </a:lnTo>
                  <a:lnTo>
                    <a:pt x="1612" y="140"/>
                  </a:lnTo>
                  <a:lnTo>
                    <a:pt x="1620" y="140"/>
                  </a:lnTo>
                  <a:lnTo>
                    <a:pt x="1588" y="144"/>
                  </a:lnTo>
                  <a:lnTo>
                    <a:pt x="1540" y="132"/>
                  </a:lnTo>
                  <a:lnTo>
                    <a:pt x="1436" y="108"/>
                  </a:lnTo>
                  <a:lnTo>
                    <a:pt x="1376" y="84"/>
                  </a:lnTo>
                  <a:lnTo>
                    <a:pt x="1324" y="68"/>
                  </a:lnTo>
                  <a:lnTo>
                    <a:pt x="1280" y="44"/>
                  </a:lnTo>
                  <a:lnTo>
                    <a:pt x="1256" y="12"/>
                  </a:lnTo>
                  <a:lnTo>
                    <a:pt x="1248" y="0"/>
                  </a:lnTo>
                  <a:lnTo>
                    <a:pt x="1248" y="20"/>
                  </a:lnTo>
                  <a:lnTo>
                    <a:pt x="1272" y="44"/>
                  </a:lnTo>
                  <a:lnTo>
                    <a:pt x="1312" y="68"/>
                  </a:lnTo>
                  <a:lnTo>
                    <a:pt x="1360" y="84"/>
                  </a:lnTo>
                  <a:lnTo>
                    <a:pt x="1408" y="104"/>
                  </a:lnTo>
                  <a:lnTo>
                    <a:pt x="1508" y="132"/>
                  </a:lnTo>
                  <a:lnTo>
                    <a:pt x="1576" y="144"/>
                  </a:lnTo>
                  <a:lnTo>
                    <a:pt x="1560" y="144"/>
                  </a:lnTo>
                  <a:lnTo>
                    <a:pt x="1560" y="152"/>
                  </a:lnTo>
                  <a:lnTo>
                    <a:pt x="1548" y="152"/>
                  </a:lnTo>
                  <a:lnTo>
                    <a:pt x="1548" y="144"/>
                  </a:lnTo>
                  <a:lnTo>
                    <a:pt x="1480" y="140"/>
                  </a:lnTo>
                  <a:lnTo>
                    <a:pt x="1400" y="120"/>
                  </a:lnTo>
                  <a:lnTo>
                    <a:pt x="1336" y="104"/>
                  </a:lnTo>
                  <a:lnTo>
                    <a:pt x="1280" y="80"/>
                  </a:lnTo>
                  <a:lnTo>
                    <a:pt x="1244" y="60"/>
                  </a:lnTo>
                  <a:lnTo>
                    <a:pt x="1220" y="44"/>
                  </a:lnTo>
                  <a:lnTo>
                    <a:pt x="1200" y="24"/>
                  </a:lnTo>
                  <a:lnTo>
                    <a:pt x="1184" y="0"/>
                  </a:lnTo>
                  <a:lnTo>
                    <a:pt x="1176" y="0"/>
                  </a:lnTo>
                  <a:lnTo>
                    <a:pt x="1188" y="24"/>
                  </a:lnTo>
                  <a:lnTo>
                    <a:pt x="1208" y="44"/>
                  </a:lnTo>
                  <a:lnTo>
                    <a:pt x="1236" y="60"/>
                  </a:lnTo>
                  <a:lnTo>
                    <a:pt x="1272" y="84"/>
                  </a:lnTo>
                  <a:lnTo>
                    <a:pt x="1328" y="104"/>
                  </a:lnTo>
                  <a:lnTo>
                    <a:pt x="1396" y="128"/>
                  </a:lnTo>
                  <a:lnTo>
                    <a:pt x="1480" y="144"/>
                  </a:lnTo>
                  <a:lnTo>
                    <a:pt x="1540" y="152"/>
                  </a:lnTo>
                  <a:lnTo>
                    <a:pt x="1536" y="152"/>
                  </a:lnTo>
                  <a:lnTo>
                    <a:pt x="1492" y="144"/>
                  </a:lnTo>
                  <a:lnTo>
                    <a:pt x="1448" y="144"/>
                  </a:lnTo>
                  <a:lnTo>
                    <a:pt x="1396" y="140"/>
                  </a:lnTo>
                  <a:lnTo>
                    <a:pt x="1372" y="132"/>
                  </a:lnTo>
                  <a:lnTo>
                    <a:pt x="1268" y="108"/>
                  </a:lnTo>
                  <a:lnTo>
                    <a:pt x="1196" y="84"/>
                  </a:lnTo>
                  <a:lnTo>
                    <a:pt x="1152" y="56"/>
                  </a:lnTo>
                  <a:lnTo>
                    <a:pt x="1128" y="32"/>
                  </a:lnTo>
                  <a:lnTo>
                    <a:pt x="1112" y="0"/>
                  </a:lnTo>
                  <a:lnTo>
                    <a:pt x="1124" y="32"/>
                  </a:lnTo>
                  <a:lnTo>
                    <a:pt x="1148" y="60"/>
                  </a:lnTo>
                  <a:lnTo>
                    <a:pt x="1196" y="92"/>
                  </a:lnTo>
                  <a:lnTo>
                    <a:pt x="1268" y="116"/>
                  </a:lnTo>
                  <a:lnTo>
                    <a:pt x="1364" y="140"/>
                  </a:lnTo>
                  <a:lnTo>
                    <a:pt x="1424" y="144"/>
                  </a:lnTo>
                  <a:lnTo>
                    <a:pt x="1360" y="156"/>
                  </a:lnTo>
                  <a:lnTo>
                    <a:pt x="1324" y="168"/>
                  </a:lnTo>
                  <a:lnTo>
                    <a:pt x="1288" y="164"/>
                  </a:lnTo>
                  <a:lnTo>
                    <a:pt x="1224" y="156"/>
                  </a:lnTo>
                  <a:lnTo>
                    <a:pt x="1184" y="152"/>
                  </a:lnTo>
                  <a:lnTo>
                    <a:pt x="1148" y="140"/>
                  </a:lnTo>
                  <a:lnTo>
                    <a:pt x="1044" y="116"/>
                  </a:lnTo>
                  <a:lnTo>
                    <a:pt x="984" y="84"/>
                  </a:lnTo>
                  <a:lnTo>
                    <a:pt x="948" y="60"/>
                  </a:lnTo>
                  <a:lnTo>
                    <a:pt x="928" y="36"/>
                  </a:lnTo>
                  <a:lnTo>
                    <a:pt x="928" y="20"/>
                  </a:lnTo>
                  <a:lnTo>
                    <a:pt x="936" y="0"/>
                  </a:lnTo>
                  <a:lnTo>
                    <a:pt x="928" y="0"/>
                  </a:lnTo>
                  <a:lnTo>
                    <a:pt x="924" y="20"/>
                  </a:lnTo>
                  <a:lnTo>
                    <a:pt x="928" y="36"/>
                  </a:lnTo>
                  <a:lnTo>
                    <a:pt x="936" y="56"/>
                  </a:lnTo>
                  <a:lnTo>
                    <a:pt x="948" y="68"/>
                  </a:lnTo>
                  <a:lnTo>
                    <a:pt x="988" y="96"/>
                  </a:lnTo>
                  <a:lnTo>
                    <a:pt x="1056" y="120"/>
                  </a:lnTo>
                  <a:lnTo>
                    <a:pt x="1148" y="144"/>
                  </a:lnTo>
                  <a:lnTo>
                    <a:pt x="1176" y="156"/>
                  </a:lnTo>
                  <a:lnTo>
                    <a:pt x="1256" y="168"/>
                  </a:lnTo>
                  <a:lnTo>
                    <a:pt x="1220" y="168"/>
                  </a:lnTo>
                  <a:lnTo>
                    <a:pt x="1044" y="140"/>
                  </a:lnTo>
                  <a:lnTo>
                    <a:pt x="976" y="120"/>
                  </a:lnTo>
                  <a:lnTo>
                    <a:pt x="928" y="104"/>
                  </a:lnTo>
                  <a:lnTo>
                    <a:pt x="892" y="84"/>
                  </a:lnTo>
                  <a:lnTo>
                    <a:pt x="876" y="68"/>
                  </a:lnTo>
                  <a:lnTo>
                    <a:pt x="852" y="36"/>
                  </a:lnTo>
                  <a:lnTo>
                    <a:pt x="844" y="24"/>
                  </a:lnTo>
                  <a:lnTo>
                    <a:pt x="852" y="0"/>
                  </a:lnTo>
                  <a:lnTo>
                    <a:pt x="844" y="0"/>
                  </a:lnTo>
                  <a:lnTo>
                    <a:pt x="844" y="24"/>
                  </a:lnTo>
                  <a:lnTo>
                    <a:pt x="844" y="36"/>
                  </a:lnTo>
                  <a:lnTo>
                    <a:pt x="856" y="48"/>
                  </a:lnTo>
                  <a:lnTo>
                    <a:pt x="868" y="68"/>
                  </a:lnTo>
                  <a:lnTo>
                    <a:pt x="892" y="84"/>
                  </a:lnTo>
                  <a:lnTo>
                    <a:pt x="924" y="108"/>
                  </a:lnTo>
                  <a:lnTo>
                    <a:pt x="976" y="128"/>
                  </a:lnTo>
                  <a:lnTo>
                    <a:pt x="1044" y="144"/>
                  </a:lnTo>
                  <a:lnTo>
                    <a:pt x="1212" y="176"/>
                  </a:lnTo>
                  <a:lnTo>
                    <a:pt x="1148" y="192"/>
                  </a:lnTo>
                  <a:lnTo>
                    <a:pt x="1116" y="200"/>
                  </a:lnTo>
                  <a:lnTo>
                    <a:pt x="1112" y="200"/>
                  </a:lnTo>
                  <a:lnTo>
                    <a:pt x="1112" y="204"/>
                  </a:lnTo>
                  <a:lnTo>
                    <a:pt x="1044" y="204"/>
                  </a:lnTo>
                  <a:lnTo>
                    <a:pt x="984" y="212"/>
                  </a:lnTo>
                  <a:lnTo>
                    <a:pt x="904" y="228"/>
                  </a:lnTo>
                  <a:lnTo>
                    <a:pt x="916" y="204"/>
                  </a:lnTo>
                  <a:lnTo>
                    <a:pt x="916" y="180"/>
                  </a:lnTo>
                  <a:lnTo>
                    <a:pt x="904" y="164"/>
                  </a:lnTo>
                  <a:lnTo>
                    <a:pt x="892" y="152"/>
                  </a:lnTo>
                  <a:lnTo>
                    <a:pt x="880" y="144"/>
                  </a:lnTo>
                  <a:lnTo>
                    <a:pt x="868" y="140"/>
                  </a:lnTo>
                  <a:lnTo>
                    <a:pt x="832" y="132"/>
                  </a:lnTo>
                  <a:lnTo>
                    <a:pt x="760" y="108"/>
                  </a:lnTo>
                  <a:lnTo>
                    <a:pt x="716" y="92"/>
                  </a:lnTo>
                  <a:lnTo>
                    <a:pt x="688" y="72"/>
                  </a:lnTo>
                  <a:lnTo>
                    <a:pt x="664" y="48"/>
                  </a:lnTo>
                  <a:lnTo>
                    <a:pt x="652" y="24"/>
                  </a:lnTo>
                  <a:lnTo>
                    <a:pt x="664" y="0"/>
                  </a:lnTo>
                  <a:lnTo>
                    <a:pt x="656" y="0"/>
                  </a:lnTo>
                  <a:lnTo>
                    <a:pt x="652" y="24"/>
                  </a:lnTo>
                  <a:lnTo>
                    <a:pt x="652" y="44"/>
                  </a:lnTo>
                  <a:lnTo>
                    <a:pt x="664" y="60"/>
                  </a:lnTo>
                  <a:lnTo>
                    <a:pt x="704" y="92"/>
                  </a:lnTo>
                  <a:lnTo>
                    <a:pt x="760" y="116"/>
                  </a:lnTo>
                  <a:lnTo>
                    <a:pt x="816" y="128"/>
                  </a:lnTo>
                  <a:lnTo>
                    <a:pt x="748" y="128"/>
                  </a:lnTo>
                  <a:lnTo>
                    <a:pt x="692" y="116"/>
                  </a:lnTo>
                  <a:lnTo>
                    <a:pt x="652" y="96"/>
                  </a:lnTo>
                  <a:lnTo>
                    <a:pt x="620" y="84"/>
                  </a:lnTo>
                  <a:lnTo>
                    <a:pt x="596" y="68"/>
                  </a:lnTo>
                  <a:lnTo>
                    <a:pt x="580" y="44"/>
                  </a:lnTo>
                  <a:lnTo>
                    <a:pt x="580" y="36"/>
                  </a:lnTo>
                  <a:lnTo>
                    <a:pt x="584" y="20"/>
                  </a:lnTo>
                  <a:lnTo>
                    <a:pt x="604" y="0"/>
                  </a:lnTo>
                  <a:lnTo>
                    <a:pt x="596" y="0"/>
                  </a:lnTo>
                  <a:lnTo>
                    <a:pt x="584" y="20"/>
                  </a:lnTo>
                  <a:lnTo>
                    <a:pt x="572" y="36"/>
                  </a:lnTo>
                  <a:lnTo>
                    <a:pt x="572" y="48"/>
                  </a:lnTo>
                  <a:lnTo>
                    <a:pt x="592" y="72"/>
                  </a:lnTo>
                  <a:lnTo>
                    <a:pt x="616" y="84"/>
                  </a:lnTo>
                  <a:lnTo>
                    <a:pt x="640" y="104"/>
                  </a:lnTo>
                  <a:lnTo>
                    <a:pt x="680" y="116"/>
                  </a:lnTo>
                  <a:lnTo>
                    <a:pt x="736" y="128"/>
                  </a:lnTo>
                  <a:lnTo>
                    <a:pt x="704" y="128"/>
                  </a:lnTo>
                  <a:lnTo>
                    <a:pt x="640" y="128"/>
                  </a:lnTo>
                  <a:lnTo>
                    <a:pt x="592" y="116"/>
                  </a:lnTo>
                  <a:lnTo>
                    <a:pt x="568" y="96"/>
                  </a:lnTo>
                  <a:lnTo>
                    <a:pt x="560" y="92"/>
                  </a:lnTo>
                  <a:lnTo>
                    <a:pt x="560" y="84"/>
                  </a:lnTo>
                  <a:lnTo>
                    <a:pt x="544" y="72"/>
                  </a:lnTo>
                  <a:lnTo>
                    <a:pt x="532" y="56"/>
                  </a:lnTo>
                  <a:lnTo>
                    <a:pt x="524" y="32"/>
                  </a:lnTo>
                  <a:lnTo>
                    <a:pt x="532" y="20"/>
                  </a:lnTo>
                  <a:lnTo>
                    <a:pt x="544" y="0"/>
                  </a:lnTo>
                  <a:lnTo>
                    <a:pt x="512" y="0"/>
                  </a:lnTo>
                  <a:lnTo>
                    <a:pt x="532" y="8"/>
                  </a:lnTo>
                  <a:lnTo>
                    <a:pt x="524" y="20"/>
                  </a:lnTo>
                  <a:lnTo>
                    <a:pt x="520" y="32"/>
                  </a:lnTo>
                  <a:lnTo>
                    <a:pt x="520" y="36"/>
                  </a:lnTo>
                  <a:lnTo>
                    <a:pt x="520" y="44"/>
                  </a:lnTo>
                  <a:lnTo>
                    <a:pt x="456" y="44"/>
                  </a:lnTo>
                  <a:lnTo>
                    <a:pt x="452" y="36"/>
                  </a:lnTo>
                  <a:lnTo>
                    <a:pt x="452" y="44"/>
                  </a:lnTo>
                  <a:lnTo>
                    <a:pt x="356" y="44"/>
                  </a:lnTo>
                  <a:lnTo>
                    <a:pt x="232" y="36"/>
                  </a:lnTo>
                  <a:lnTo>
                    <a:pt x="112" y="24"/>
                  </a:lnTo>
                  <a:lnTo>
                    <a:pt x="64" y="12"/>
                  </a:lnTo>
                  <a:lnTo>
                    <a:pt x="16" y="0"/>
                  </a:lnTo>
                  <a:lnTo>
                    <a:pt x="0" y="0"/>
                  </a:lnTo>
                  <a:lnTo>
                    <a:pt x="12" y="8"/>
                  </a:lnTo>
                  <a:lnTo>
                    <a:pt x="108" y="32"/>
                  </a:lnTo>
                  <a:lnTo>
                    <a:pt x="220" y="44"/>
                  </a:lnTo>
                  <a:lnTo>
                    <a:pt x="344" y="48"/>
                  </a:lnTo>
                  <a:lnTo>
                    <a:pt x="440" y="48"/>
                  </a:lnTo>
                  <a:lnTo>
                    <a:pt x="416" y="60"/>
                  </a:lnTo>
                  <a:lnTo>
                    <a:pt x="368" y="80"/>
                  </a:lnTo>
                  <a:lnTo>
                    <a:pt x="324" y="84"/>
                  </a:lnTo>
                  <a:lnTo>
                    <a:pt x="272" y="84"/>
                  </a:lnTo>
                  <a:lnTo>
                    <a:pt x="196" y="80"/>
                  </a:lnTo>
                  <a:lnTo>
                    <a:pt x="112" y="68"/>
                  </a:lnTo>
                  <a:lnTo>
                    <a:pt x="0" y="20"/>
                  </a:lnTo>
                  <a:lnTo>
                    <a:pt x="0" y="32"/>
                  </a:lnTo>
                  <a:lnTo>
                    <a:pt x="76" y="60"/>
                  </a:lnTo>
                  <a:lnTo>
                    <a:pt x="112" y="72"/>
                  </a:lnTo>
                  <a:lnTo>
                    <a:pt x="204" y="84"/>
                  </a:lnTo>
                  <a:lnTo>
                    <a:pt x="276" y="92"/>
                  </a:lnTo>
                  <a:lnTo>
                    <a:pt x="336" y="84"/>
                  </a:lnTo>
                  <a:lnTo>
                    <a:pt x="380" y="80"/>
                  </a:lnTo>
                  <a:lnTo>
                    <a:pt x="408" y="72"/>
                  </a:lnTo>
                  <a:lnTo>
                    <a:pt x="428" y="60"/>
                  </a:lnTo>
                  <a:lnTo>
                    <a:pt x="444" y="48"/>
                  </a:lnTo>
                  <a:lnTo>
                    <a:pt x="456" y="48"/>
                  </a:lnTo>
                  <a:lnTo>
                    <a:pt x="476" y="60"/>
                  </a:lnTo>
                  <a:lnTo>
                    <a:pt x="508" y="72"/>
                  </a:lnTo>
                  <a:lnTo>
                    <a:pt x="556" y="92"/>
                  </a:lnTo>
                  <a:lnTo>
                    <a:pt x="568" y="104"/>
                  </a:lnTo>
                  <a:lnTo>
                    <a:pt x="592" y="116"/>
                  </a:lnTo>
                  <a:lnTo>
                    <a:pt x="632" y="128"/>
                  </a:lnTo>
                  <a:lnTo>
                    <a:pt x="704" y="132"/>
                  </a:lnTo>
                  <a:lnTo>
                    <a:pt x="768" y="132"/>
                  </a:lnTo>
                  <a:lnTo>
                    <a:pt x="820" y="132"/>
                  </a:lnTo>
                  <a:lnTo>
                    <a:pt x="880" y="144"/>
                  </a:lnTo>
                  <a:lnTo>
                    <a:pt x="892" y="156"/>
                  </a:lnTo>
                  <a:lnTo>
                    <a:pt x="904" y="168"/>
                  </a:lnTo>
                  <a:lnTo>
                    <a:pt x="912" y="180"/>
                  </a:lnTo>
                  <a:lnTo>
                    <a:pt x="912" y="204"/>
                  </a:lnTo>
                  <a:lnTo>
                    <a:pt x="900" y="236"/>
                  </a:lnTo>
                  <a:lnTo>
                    <a:pt x="892" y="252"/>
                  </a:lnTo>
                  <a:lnTo>
                    <a:pt x="888" y="276"/>
                  </a:lnTo>
                  <a:lnTo>
                    <a:pt x="888" y="308"/>
                  </a:lnTo>
                  <a:lnTo>
                    <a:pt x="892" y="332"/>
                  </a:lnTo>
                  <a:lnTo>
                    <a:pt x="900" y="356"/>
                  </a:lnTo>
                  <a:lnTo>
                    <a:pt x="924" y="376"/>
                  </a:lnTo>
                  <a:lnTo>
                    <a:pt x="952" y="400"/>
                  </a:lnTo>
                  <a:lnTo>
                    <a:pt x="1020" y="428"/>
                  </a:lnTo>
                  <a:lnTo>
                    <a:pt x="1028" y="428"/>
                  </a:lnTo>
                  <a:lnTo>
                    <a:pt x="1124" y="460"/>
                  </a:lnTo>
                  <a:lnTo>
                    <a:pt x="1196" y="464"/>
                  </a:lnTo>
                  <a:lnTo>
                    <a:pt x="1280" y="464"/>
                  </a:lnTo>
                  <a:lnTo>
                    <a:pt x="1328" y="452"/>
                  </a:lnTo>
                  <a:lnTo>
                    <a:pt x="1372" y="448"/>
                  </a:lnTo>
                  <a:lnTo>
                    <a:pt x="1412" y="428"/>
                  </a:lnTo>
                  <a:lnTo>
                    <a:pt x="1456" y="436"/>
                  </a:lnTo>
                  <a:lnTo>
                    <a:pt x="1540" y="436"/>
                  </a:lnTo>
                  <a:lnTo>
                    <a:pt x="1552" y="436"/>
                  </a:lnTo>
                  <a:lnTo>
                    <a:pt x="1560" y="436"/>
                  </a:lnTo>
                  <a:lnTo>
                    <a:pt x="1608" y="428"/>
                  </a:lnTo>
                  <a:lnTo>
                    <a:pt x="1608" y="436"/>
                  </a:lnTo>
                  <a:lnTo>
                    <a:pt x="1632" y="428"/>
                  </a:lnTo>
                  <a:lnTo>
                    <a:pt x="1728" y="416"/>
                  </a:lnTo>
                  <a:lnTo>
                    <a:pt x="1836" y="400"/>
                  </a:lnTo>
                  <a:lnTo>
                    <a:pt x="1908" y="400"/>
                  </a:lnTo>
                  <a:lnTo>
                    <a:pt x="1988" y="400"/>
                  </a:lnTo>
                  <a:lnTo>
                    <a:pt x="2024" y="412"/>
                  </a:lnTo>
                  <a:lnTo>
                    <a:pt x="2072" y="424"/>
                  </a:lnTo>
                  <a:lnTo>
                    <a:pt x="2108" y="436"/>
                  </a:lnTo>
                  <a:lnTo>
                    <a:pt x="2152" y="452"/>
                  </a:lnTo>
                  <a:lnTo>
                    <a:pt x="2156" y="452"/>
                  </a:lnTo>
                  <a:lnTo>
                    <a:pt x="2176" y="464"/>
                  </a:lnTo>
                  <a:lnTo>
                    <a:pt x="2180" y="484"/>
                  </a:lnTo>
                  <a:lnTo>
                    <a:pt x="2176" y="500"/>
                  </a:lnTo>
                  <a:lnTo>
                    <a:pt x="2156" y="512"/>
                  </a:lnTo>
                  <a:lnTo>
                    <a:pt x="2132" y="532"/>
                  </a:lnTo>
                  <a:lnTo>
                    <a:pt x="2120" y="548"/>
                  </a:lnTo>
                  <a:lnTo>
                    <a:pt x="2116" y="576"/>
                  </a:lnTo>
                  <a:lnTo>
                    <a:pt x="2128" y="600"/>
                  </a:lnTo>
                  <a:lnTo>
                    <a:pt x="2152" y="616"/>
                  </a:lnTo>
                  <a:lnTo>
                    <a:pt x="2168" y="628"/>
                  </a:lnTo>
                  <a:lnTo>
                    <a:pt x="2224" y="652"/>
                  </a:lnTo>
                  <a:lnTo>
                    <a:pt x="2316" y="676"/>
                  </a:lnTo>
                  <a:lnTo>
                    <a:pt x="2436" y="700"/>
                  </a:lnTo>
                  <a:lnTo>
                    <a:pt x="2440" y="700"/>
                  </a:lnTo>
                  <a:lnTo>
                    <a:pt x="2476" y="700"/>
                  </a:lnTo>
                  <a:lnTo>
                    <a:pt x="2476" y="700"/>
                  </a:lnTo>
                  <a:lnTo>
                    <a:pt x="2476" y="700"/>
                  </a:lnTo>
                  <a:lnTo>
                    <a:pt x="2496" y="700"/>
                  </a:lnTo>
                  <a:lnTo>
                    <a:pt x="2564" y="700"/>
                  </a:lnTo>
                  <a:lnTo>
                    <a:pt x="2600" y="708"/>
                  </a:lnTo>
                  <a:lnTo>
                    <a:pt x="2628" y="712"/>
                  </a:lnTo>
                  <a:lnTo>
                    <a:pt x="2636" y="720"/>
                  </a:lnTo>
                  <a:lnTo>
                    <a:pt x="2660" y="724"/>
                  </a:lnTo>
                  <a:lnTo>
                    <a:pt x="2700" y="756"/>
                  </a:lnTo>
                  <a:lnTo>
                    <a:pt x="2724" y="772"/>
                  </a:lnTo>
                  <a:lnTo>
                    <a:pt x="2748" y="804"/>
                  </a:lnTo>
                  <a:lnTo>
                    <a:pt x="2760" y="832"/>
                  </a:lnTo>
                  <a:lnTo>
                    <a:pt x="2768" y="876"/>
                  </a:lnTo>
                  <a:lnTo>
                    <a:pt x="2768" y="896"/>
                  </a:lnTo>
                  <a:lnTo>
                    <a:pt x="2768" y="908"/>
                  </a:lnTo>
                  <a:lnTo>
                    <a:pt x="2756" y="936"/>
                  </a:lnTo>
                  <a:lnTo>
                    <a:pt x="2736" y="960"/>
                  </a:lnTo>
                  <a:lnTo>
                    <a:pt x="2724" y="972"/>
                  </a:lnTo>
                  <a:lnTo>
                    <a:pt x="2700" y="980"/>
                  </a:lnTo>
                  <a:lnTo>
                    <a:pt x="2684" y="984"/>
                  </a:lnTo>
                  <a:lnTo>
                    <a:pt x="2628" y="1008"/>
                  </a:lnTo>
                  <a:lnTo>
                    <a:pt x="2604" y="1020"/>
                  </a:lnTo>
                  <a:lnTo>
                    <a:pt x="2580" y="1044"/>
                  </a:lnTo>
                  <a:lnTo>
                    <a:pt x="2564" y="1068"/>
                  </a:lnTo>
                  <a:lnTo>
                    <a:pt x="2548" y="1092"/>
                  </a:lnTo>
                  <a:lnTo>
                    <a:pt x="2564" y="1124"/>
                  </a:lnTo>
                  <a:lnTo>
                    <a:pt x="2580" y="1148"/>
                  </a:lnTo>
                  <a:lnTo>
                    <a:pt x="2600" y="1172"/>
                  </a:lnTo>
                  <a:lnTo>
                    <a:pt x="2604" y="1180"/>
                  </a:lnTo>
                  <a:lnTo>
                    <a:pt x="2660" y="1220"/>
                  </a:lnTo>
                  <a:lnTo>
                    <a:pt x="2688" y="1240"/>
                  </a:lnTo>
                  <a:lnTo>
                    <a:pt x="2724" y="1256"/>
                  </a:lnTo>
                  <a:lnTo>
                    <a:pt x="2756" y="1268"/>
                  </a:lnTo>
                  <a:lnTo>
                    <a:pt x="2824" y="1288"/>
                  </a:lnTo>
                  <a:lnTo>
                    <a:pt x="2900" y="1304"/>
                  </a:lnTo>
                  <a:lnTo>
                    <a:pt x="3088" y="1340"/>
                  </a:lnTo>
                  <a:lnTo>
                    <a:pt x="3268" y="1364"/>
                  </a:lnTo>
                  <a:lnTo>
                    <a:pt x="3360" y="1376"/>
                  </a:lnTo>
                  <a:lnTo>
                    <a:pt x="3452" y="1376"/>
                  </a:lnTo>
                  <a:lnTo>
                    <a:pt x="3576" y="1384"/>
                  </a:lnTo>
                  <a:lnTo>
                    <a:pt x="3576" y="1376"/>
                  </a:lnTo>
                  <a:lnTo>
                    <a:pt x="3452" y="1372"/>
                  </a:lnTo>
                  <a:lnTo>
                    <a:pt x="3292" y="1364"/>
                  </a:lnTo>
                  <a:lnTo>
                    <a:pt x="3136" y="1348"/>
                  </a:lnTo>
                  <a:lnTo>
                    <a:pt x="3288" y="1352"/>
                  </a:lnTo>
                  <a:lnTo>
                    <a:pt x="3372" y="1352"/>
                  </a:lnTo>
                  <a:lnTo>
                    <a:pt x="3452" y="1348"/>
                  </a:lnTo>
                  <a:lnTo>
                    <a:pt x="3452" y="1340"/>
                  </a:lnTo>
                  <a:lnTo>
                    <a:pt x="3348" y="1348"/>
                  </a:lnTo>
                  <a:lnTo>
                    <a:pt x="3240" y="1348"/>
                  </a:lnTo>
                  <a:lnTo>
                    <a:pt x="3088" y="1336"/>
                  </a:lnTo>
                  <a:lnTo>
                    <a:pt x="3016" y="1324"/>
                  </a:lnTo>
                  <a:lnTo>
                    <a:pt x="2920" y="1292"/>
                  </a:lnTo>
                  <a:lnTo>
                    <a:pt x="2852" y="1264"/>
                  </a:lnTo>
                  <a:lnTo>
                    <a:pt x="2804" y="1240"/>
                  </a:lnTo>
                  <a:lnTo>
                    <a:pt x="2772" y="1208"/>
                  </a:lnTo>
                  <a:lnTo>
                    <a:pt x="2756" y="1184"/>
                  </a:lnTo>
                  <a:lnTo>
                    <a:pt x="2744" y="1168"/>
                  </a:lnTo>
                  <a:lnTo>
                    <a:pt x="2744" y="1156"/>
                  </a:lnTo>
                  <a:lnTo>
                    <a:pt x="2748" y="1136"/>
                  </a:lnTo>
                  <a:lnTo>
                    <a:pt x="2756" y="1120"/>
                  </a:lnTo>
                  <a:lnTo>
                    <a:pt x="2792" y="1088"/>
                  </a:lnTo>
                  <a:lnTo>
                    <a:pt x="2840" y="1056"/>
                  </a:lnTo>
                  <a:lnTo>
                    <a:pt x="2900" y="1040"/>
                  </a:lnTo>
                  <a:lnTo>
                    <a:pt x="3008" y="1016"/>
                  </a:lnTo>
                  <a:lnTo>
                    <a:pt x="3056" y="1004"/>
                  </a:lnTo>
                  <a:lnTo>
                    <a:pt x="3100" y="992"/>
                  </a:lnTo>
                  <a:lnTo>
                    <a:pt x="3136" y="972"/>
                  </a:lnTo>
                  <a:lnTo>
                    <a:pt x="3160" y="956"/>
                  </a:lnTo>
                  <a:lnTo>
                    <a:pt x="3172" y="932"/>
                  </a:lnTo>
                  <a:lnTo>
                    <a:pt x="3180" y="912"/>
                  </a:lnTo>
                  <a:lnTo>
                    <a:pt x="3180" y="900"/>
                  </a:lnTo>
                  <a:lnTo>
                    <a:pt x="3180" y="888"/>
                  </a:lnTo>
                  <a:lnTo>
                    <a:pt x="3156" y="864"/>
                  </a:lnTo>
                  <a:lnTo>
                    <a:pt x="3124" y="848"/>
                  </a:lnTo>
                  <a:lnTo>
                    <a:pt x="3088" y="828"/>
                  </a:lnTo>
                  <a:lnTo>
                    <a:pt x="3052" y="820"/>
                  </a:lnTo>
                  <a:lnTo>
                    <a:pt x="2984" y="816"/>
                  </a:lnTo>
                  <a:lnTo>
                    <a:pt x="2956" y="816"/>
                  </a:lnTo>
                  <a:lnTo>
                    <a:pt x="2872" y="808"/>
                  </a:lnTo>
                  <a:lnTo>
                    <a:pt x="2760" y="816"/>
                  </a:lnTo>
                  <a:lnTo>
                    <a:pt x="2756" y="808"/>
                  </a:lnTo>
                  <a:lnTo>
                    <a:pt x="2912" y="808"/>
                  </a:lnTo>
                  <a:lnTo>
                    <a:pt x="3020" y="816"/>
                  </a:lnTo>
                  <a:lnTo>
                    <a:pt x="3076" y="820"/>
                  </a:lnTo>
                  <a:lnTo>
                    <a:pt x="3120" y="832"/>
                  </a:lnTo>
                  <a:lnTo>
                    <a:pt x="3168" y="852"/>
                  </a:lnTo>
                  <a:lnTo>
                    <a:pt x="3196" y="876"/>
                  </a:lnTo>
                  <a:lnTo>
                    <a:pt x="3216" y="888"/>
                  </a:lnTo>
                  <a:lnTo>
                    <a:pt x="3220" y="908"/>
                  </a:lnTo>
                  <a:lnTo>
                    <a:pt x="3220" y="932"/>
                  </a:lnTo>
                  <a:lnTo>
                    <a:pt x="3204" y="956"/>
                  </a:lnTo>
                  <a:lnTo>
                    <a:pt x="3196" y="968"/>
                  </a:lnTo>
                  <a:lnTo>
                    <a:pt x="3172" y="980"/>
                  </a:lnTo>
                  <a:lnTo>
                    <a:pt x="3120" y="1004"/>
                  </a:lnTo>
                  <a:lnTo>
                    <a:pt x="3020" y="1028"/>
                  </a:lnTo>
                  <a:lnTo>
                    <a:pt x="2992" y="1032"/>
                  </a:lnTo>
                  <a:lnTo>
                    <a:pt x="2920" y="1052"/>
                  </a:lnTo>
                  <a:lnTo>
                    <a:pt x="2884" y="1064"/>
                  </a:lnTo>
                  <a:lnTo>
                    <a:pt x="2848" y="1080"/>
                  </a:lnTo>
                  <a:lnTo>
                    <a:pt x="2824" y="1104"/>
                  </a:lnTo>
                  <a:lnTo>
                    <a:pt x="2796" y="1136"/>
                  </a:lnTo>
                  <a:lnTo>
                    <a:pt x="2796" y="1156"/>
                  </a:lnTo>
                  <a:lnTo>
                    <a:pt x="2796" y="1168"/>
                  </a:lnTo>
                  <a:lnTo>
                    <a:pt x="2808" y="1192"/>
                  </a:lnTo>
                  <a:lnTo>
                    <a:pt x="2828" y="1216"/>
                  </a:lnTo>
                  <a:lnTo>
                    <a:pt x="2864" y="1244"/>
                  </a:lnTo>
                  <a:lnTo>
                    <a:pt x="2924" y="1276"/>
                  </a:lnTo>
                  <a:lnTo>
                    <a:pt x="3016" y="1292"/>
                  </a:lnTo>
                  <a:lnTo>
                    <a:pt x="3148" y="1316"/>
                  </a:lnTo>
                  <a:lnTo>
                    <a:pt x="3264" y="1336"/>
                  </a:lnTo>
                  <a:lnTo>
                    <a:pt x="3368" y="1340"/>
                  </a:lnTo>
                  <a:lnTo>
                    <a:pt x="3368" y="1336"/>
                  </a:lnTo>
                  <a:lnTo>
                    <a:pt x="3268" y="1324"/>
                  </a:lnTo>
                  <a:lnTo>
                    <a:pt x="3156" y="1300"/>
                  </a:lnTo>
                  <a:lnTo>
                    <a:pt x="3020" y="1276"/>
                  </a:lnTo>
                  <a:lnTo>
                    <a:pt x="2960" y="1256"/>
                  </a:lnTo>
                  <a:lnTo>
                    <a:pt x="2912" y="1232"/>
                  </a:lnTo>
                  <a:lnTo>
                    <a:pt x="2884" y="1216"/>
                  </a:lnTo>
                  <a:lnTo>
                    <a:pt x="2864" y="1184"/>
                  </a:lnTo>
                  <a:lnTo>
                    <a:pt x="2864" y="1168"/>
                  </a:lnTo>
                  <a:lnTo>
                    <a:pt x="2876" y="1148"/>
                  </a:lnTo>
                  <a:lnTo>
                    <a:pt x="2888" y="1132"/>
                  </a:lnTo>
                  <a:lnTo>
                    <a:pt x="2924" y="1104"/>
                  </a:lnTo>
                  <a:lnTo>
                    <a:pt x="2968" y="1080"/>
                  </a:lnTo>
                  <a:lnTo>
                    <a:pt x="3016" y="1064"/>
                  </a:lnTo>
                  <a:lnTo>
                    <a:pt x="3064" y="1052"/>
                  </a:lnTo>
                  <a:lnTo>
                    <a:pt x="3144" y="1040"/>
                  </a:lnTo>
                  <a:lnTo>
                    <a:pt x="3180" y="1032"/>
                  </a:lnTo>
                  <a:lnTo>
                    <a:pt x="3216" y="1028"/>
                  </a:lnTo>
                  <a:lnTo>
                    <a:pt x="3216" y="1032"/>
                  </a:lnTo>
                  <a:lnTo>
                    <a:pt x="3268" y="1028"/>
                  </a:lnTo>
                  <a:lnTo>
                    <a:pt x="3292" y="1020"/>
                  </a:lnTo>
                  <a:lnTo>
                    <a:pt x="3344" y="1004"/>
                  </a:lnTo>
                  <a:lnTo>
                    <a:pt x="3380" y="984"/>
                  </a:lnTo>
                  <a:lnTo>
                    <a:pt x="3396" y="960"/>
                  </a:lnTo>
                  <a:lnTo>
                    <a:pt x="3408" y="948"/>
                  </a:lnTo>
                  <a:lnTo>
                    <a:pt x="3416" y="924"/>
                  </a:lnTo>
                  <a:lnTo>
                    <a:pt x="3408" y="920"/>
                  </a:lnTo>
                  <a:lnTo>
                    <a:pt x="3396" y="888"/>
                  </a:lnTo>
                  <a:lnTo>
                    <a:pt x="3372" y="872"/>
                  </a:lnTo>
                  <a:lnTo>
                    <a:pt x="3336" y="852"/>
                  </a:lnTo>
                  <a:lnTo>
                    <a:pt x="3300" y="840"/>
                  </a:lnTo>
                  <a:lnTo>
                    <a:pt x="3232" y="828"/>
                  </a:lnTo>
                  <a:lnTo>
                    <a:pt x="3196" y="828"/>
                  </a:lnTo>
                  <a:lnTo>
                    <a:pt x="3124" y="808"/>
                  </a:lnTo>
                  <a:lnTo>
                    <a:pt x="3088" y="808"/>
                  </a:lnTo>
                  <a:lnTo>
                    <a:pt x="2920" y="796"/>
                  </a:lnTo>
                  <a:lnTo>
                    <a:pt x="2796" y="772"/>
                  </a:lnTo>
                  <a:lnTo>
                    <a:pt x="2732" y="756"/>
                  </a:lnTo>
                  <a:lnTo>
                    <a:pt x="2708" y="748"/>
                  </a:lnTo>
                  <a:lnTo>
                    <a:pt x="2672" y="724"/>
                  </a:lnTo>
                  <a:lnTo>
                    <a:pt x="2640" y="712"/>
                  </a:lnTo>
                  <a:lnTo>
                    <a:pt x="2648" y="712"/>
                  </a:lnTo>
                  <a:lnTo>
                    <a:pt x="2636" y="708"/>
                  </a:lnTo>
                  <a:lnTo>
                    <a:pt x="2600" y="696"/>
                  </a:lnTo>
                  <a:lnTo>
                    <a:pt x="2568" y="672"/>
                  </a:lnTo>
                  <a:lnTo>
                    <a:pt x="2556" y="652"/>
                  </a:lnTo>
                  <a:lnTo>
                    <a:pt x="2544" y="628"/>
                  </a:lnTo>
                  <a:lnTo>
                    <a:pt x="2548" y="600"/>
                  </a:lnTo>
                  <a:lnTo>
                    <a:pt x="2564" y="580"/>
                  </a:lnTo>
                  <a:lnTo>
                    <a:pt x="2580" y="564"/>
                  </a:lnTo>
                  <a:lnTo>
                    <a:pt x="2624" y="532"/>
                  </a:lnTo>
                  <a:lnTo>
                    <a:pt x="2672" y="512"/>
                  </a:lnTo>
                  <a:lnTo>
                    <a:pt x="2732" y="496"/>
                  </a:lnTo>
                  <a:lnTo>
                    <a:pt x="2852" y="464"/>
                  </a:lnTo>
                  <a:lnTo>
                    <a:pt x="2884" y="452"/>
                  </a:lnTo>
                  <a:lnTo>
                    <a:pt x="2912" y="436"/>
                  </a:lnTo>
                  <a:lnTo>
                    <a:pt x="2932" y="416"/>
                  </a:lnTo>
                  <a:lnTo>
                    <a:pt x="2936" y="400"/>
                  </a:lnTo>
                  <a:lnTo>
                    <a:pt x="2936" y="388"/>
                  </a:lnTo>
                  <a:lnTo>
                    <a:pt x="2932" y="376"/>
                  </a:lnTo>
                  <a:lnTo>
                    <a:pt x="2920" y="356"/>
                  </a:lnTo>
                  <a:lnTo>
                    <a:pt x="2936" y="356"/>
                  </a:lnTo>
                  <a:lnTo>
                    <a:pt x="2972" y="368"/>
                  </a:lnTo>
                  <a:lnTo>
                    <a:pt x="2996" y="380"/>
                  </a:lnTo>
                  <a:lnTo>
                    <a:pt x="3004" y="388"/>
                  </a:lnTo>
                  <a:lnTo>
                    <a:pt x="3008" y="400"/>
                  </a:lnTo>
                  <a:lnTo>
                    <a:pt x="3004" y="412"/>
                  </a:lnTo>
                  <a:lnTo>
                    <a:pt x="2992" y="424"/>
                  </a:lnTo>
                  <a:lnTo>
                    <a:pt x="2956" y="448"/>
                  </a:lnTo>
                  <a:lnTo>
                    <a:pt x="2920" y="460"/>
                  </a:lnTo>
                  <a:lnTo>
                    <a:pt x="2884" y="472"/>
                  </a:lnTo>
                  <a:lnTo>
                    <a:pt x="2852" y="476"/>
                  </a:lnTo>
                  <a:lnTo>
                    <a:pt x="2808" y="484"/>
                  </a:lnTo>
                  <a:lnTo>
                    <a:pt x="2724" y="500"/>
                  </a:lnTo>
                  <a:lnTo>
                    <a:pt x="2688" y="520"/>
                  </a:lnTo>
                  <a:lnTo>
                    <a:pt x="2648" y="544"/>
                  </a:lnTo>
                  <a:lnTo>
                    <a:pt x="2616" y="576"/>
                  </a:lnTo>
                  <a:lnTo>
                    <a:pt x="2604" y="592"/>
                  </a:lnTo>
                  <a:lnTo>
                    <a:pt x="2600" y="612"/>
                  </a:lnTo>
                  <a:lnTo>
                    <a:pt x="2600" y="628"/>
                  </a:lnTo>
                  <a:lnTo>
                    <a:pt x="2604" y="648"/>
                  </a:lnTo>
                  <a:lnTo>
                    <a:pt x="2624" y="672"/>
                  </a:lnTo>
                  <a:lnTo>
                    <a:pt x="2652" y="700"/>
                  </a:lnTo>
                  <a:lnTo>
                    <a:pt x="2700" y="732"/>
                  </a:lnTo>
                  <a:lnTo>
                    <a:pt x="2780" y="760"/>
                  </a:lnTo>
                  <a:lnTo>
                    <a:pt x="2896" y="780"/>
                  </a:lnTo>
                  <a:lnTo>
                    <a:pt x="3040" y="784"/>
                  </a:lnTo>
                  <a:lnTo>
                    <a:pt x="3160" y="796"/>
                  </a:lnTo>
                  <a:lnTo>
                    <a:pt x="3252" y="808"/>
                  </a:lnTo>
                  <a:lnTo>
                    <a:pt x="3292" y="816"/>
                  </a:lnTo>
                  <a:lnTo>
                    <a:pt x="3396" y="832"/>
                  </a:lnTo>
                  <a:lnTo>
                    <a:pt x="3444" y="852"/>
                  </a:lnTo>
                  <a:lnTo>
                    <a:pt x="3488" y="876"/>
                  </a:lnTo>
                  <a:lnTo>
                    <a:pt x="3524" y="908"/>
                  </a:lnTo>
                  <a:lnTo>
                    <a:pt x="3528" y="920"/>
                  </a:lnTo>
                  <a:lnTo>
                    <a:pt x="3528" y="936"/>
                  </a:lnTo>
                  <a:lnTo>
                    <a:pt x="3528" y="948"/>
                  </a:lnTo>
                  <a:lnTo>
                    <a:pt x="3504" y="972"/>
                  </a:lnTo>
                  <a:lnTo>
                    <a:pt x="3488" y="992"/>
                  </a:lnTo>
                  <a:lnTo>
                    <a:pt x="3464" y="1004"/>
                  </a:lnTo>
                  <a:lnTo>
                    <a:pt x="3428" y="1008"/>
                  </a:lnTo>
                  <a:lnTo>
                    <a:pt x="3380" y="1016"/>
                  </a:lnTo>
                  <a:lnTo>
                    <a:pt x="3240" y="1040"/>
                  </a:lnTo>
                  <a:lnTo>
                    <a:pt x="3124" y="1052"/>
                  </a:lnTo>
                  <a:lnTo>
                    <a:pt x="3044" y="1068"/>
                  </a:lnTo>
                  <a:lnTo>
                    <a:pt x="3004" y="1088"/>
                  </a:lnTo>
                  <a:lnTo>
                    <a:pt x="2992" y="1092"/>
                  </a:lnTo>
                  <a:lnTo>
                    <a:pt x="2960" y="1112"/>
                  </a:lnTo>
                  <a:lnTo>
                    <a:pt x="2936" y="1124"/>
                  </a:lnTo>
                  <a:lnTo>
                    <a:pt x="2924" y="1144"/>
                  </a:lnTo>
                  <a:lnTo>
                    <a:pt x="2920" y="1168"/>
                  </a:lnTo>
                  <a:lnTo>
                    <a:pt x="2924" y="1184"/>
                  </a:lnTo>
                  <a:lnTo>
                    <a:pt x="2936" y="1204"/>
                  </a:lnTo>
                  <a:lnTo>
                    <a:pt x="2960" y="1220"/>
                  </a:lnTo>
                  <a:lnTo>
                    <a:pt x="3028" y="1256"/>
                  </a:lnTo>
                  <a:lnTo>
                    <a:pt x="3120" y="1288"/>
                  </a:lnTo>
                  <a:lnTo>
                    <a:pt x="3216" y="1304"/>
                  </a:lnTo>
                  <a:lnTo>
                    <a:pt x="3312" y="1324"/>
                  </a:lnTo>
                  <a:lnTo>
                    <a:pt x="3480" y="1348"/>
                  </a:lnTo>
                  <a:lnTo>
                    <a:pt x="3552" y="1352"/>
                  </a:lnTo>
                  <a:lnTo>
                    <a:pt x="3576" y="1352"/>
                  </a:lnTo>
                  <a:lnTo>
                    <a:pt x="3576" y="1348"/>
                  </a:lnTo>
                  <a:lnTo>
                    <a:pt x="3552" y="1348"/>
                  </a:lnTo>
                  <a:lnTo>
                    <a:pt x="3480" y="1340"/>
                  </a:lnTo>
                  <a:lnTo>
                    <a:pt x="3312" y="1316"/>
                  </a:lnTo>
                  <a:lnTo>
                    <a:pt x="3216" y="1304"/>
                  </a:lnTo>
                  <a:lnTo>
                    <a:pt x="3120" y="1280"/>
                  </a:lnTo>
                  <a:lnTo>
                    <a:pt x="3032" y="1252"/>
                  </a:lnTo>
                  <a:lnTo>
                    <a:pt x="2968" y="1220"/>
                  </a:lnTo>
                  <a:lnTo>
                    <a:pt x="2944" y="1204"/>
                  </a:lnTo>
                  <a:lnTo>
                    <a:pt x="2932" y="1180"/>
                  </a:lnTo>
                  <a:lnTo>
                    <a:pt x="2924" y="1168"/>
                  </a:lnTo>
                  <a:lnTo>
                    <a:pt x="2932" y="1148"/>
                  </a:lnTo>
                  <a:lnTo>
                    <a:pt x="2944" y="1132"/>
                  </a:lnTo>
                  <a:lnTo>
                    <a:pt x="2960" y="1112"/>
                  </a:lnTo>
                  <a:lnTo>
                    <a:pt x="2992" y="1100"/>
                  </a:lnTo>
                  <a:lnTo>
                    <a:pt x="3004" y="1092"/>
                  </a:lnTo>
                  <a:lnTo>
                    <a:pt x="3052" y="1076"/>
                  </a:lnTo>
                  <a:lnTo>
                    <a:pt x="3124" y="1056"/>
                  </a:lnTo>
                  <a:lnTo>
                    <a:pt x="3240" y="1044"/>
                  </a:lnTo>
                  <a:lnTo>
                    <a:pt x="3380" y="1020"/>
                  </a:lnTo>
                  <a:lnTo>
                    <a:pt x="3428" y="1016"/>
                  </a:lnTo>
                  <a:lnTo>
                    <a:pt x="3464" y="1008"/>
                  </a:lnTo>
                  <a:lnTo>
                    <a:pt x="3492" y="992"/>
                  </a:lnTo>
                  <a:lnTo>
                    <a:pt x="3512" y="980"/>
                  </a:lnTo>
                  <a:lnTo>
                    <a:pt x="3528" y="948"/>
                  </a:lnTo>
                  <a:lnTo>
                    <a:pt x="3536" y="936"/>
                  </a:lnTo>
                  <a:lnTo>
                    <a:pt x="3536" y="920"/>
                  </a:lnTo>
                  <a:lnTo>
                    <a:pt x="3524" y="896"/>
                  </a:lnTo>
                  <a:lnTo>
                    <a:pt x="3504" y="884"/>
                  </a:lnTo>
                  <a:lnTo>
                    <a:pt x="3480" y="864"/>
                  </a:lnTo>
                  <a:lnTo>
                    <a:pt x="3420" y="840"/>
                  </a:lnTo>
                  <a:lnTo>
                    <a:pt x="3360" y="820"/>
                  </a:lnTo>
                  <a:lnTo>
                    <a:pt x="3408" y="828"/>
                  </a:lnTo>
                  <a:lnTo>
                    <a:pt x="3476" y="832"/>
                  </a:lnTo>
                  <a:lnTo>
                    <a:pt x="3536" y="860"/>
                  </a:lnTo>
                  <a:lnTo>
                    <a:pt x="3560" y="876"/>
                  </a:lnTo>
                  <a:lnTo>
                    <a:pt x="3576" y="896"/>
                  </a:lnTo>
                  <a:lnTo>
                    <a:pt x="3576" y="888"/>
                  </a:lnTo>
                  <a:lnTo>
                    <a:pt x="3560" y="872"/>
                  </a:lnTo>
                  <a:lnTo>
                    <a:pt x="3536" y="852"/>
                  </a:lnTo>
                  <a:lnTo>
                    <a:pt x="3576" y="860"/>
                  </a:lnTo>
                  <a:lnTo>
                    <a:pt x="3576" y="852"/>
                  </a:lnTo>
                  <a:lnTo>
                    <a:pt x="3524" y="848"/>
                  </a:lnTo>
                  <a:lnTo>
                    <a:pt x="3464" y="828"/>
                  </a:lnTo>
                  <a:lnTo>
                    <a:pt x="3408" y="820"/>
                  </a:lnTo>
                  <a:lnTo>
                    <a:pt x="3336" y="816"/>
                  </a:lnTo>
                  <a:lnTo>
                    <a:pt x="3252" y="804"/>
                  </a:lnTo>
                  <a:lnTo>
                    <a:pt x="3172" y="792"/>
                  </a:lnTo>
                  <a:lnTo>
                    <a:pt x="3076" y="784"/>
                  </a:lnTo>
                  <a:lnTo>
                    <a:pt x="3028" y="772"/>
                  </a:lnTo>
                  <a:lnTo>
                    <a:pt x="2936" y="736"/>
                  </a:lnTo>
                  <a:lnTo>
                    <a:pt x="2888" y="708"/>
                  </a:lnTo>
                  <a:lnTo>
                    <a:pt x="2848" y="688"/>
                  </a:lnTo>
                  <a:lnTo>
                    <a:pt x="2816" y="652"/>
                  </a:lnTo>
                  <a:lnTo>
                    <a:pt x="2808" y="640"/>
                  </a:lnTo>
                  <a:lnTo>
                    <a:pt x="2808" y="624"/>
                  </a:lnTo>
                  <a:lnTo>
                    <a:pt x="2808" y="604"/>
                  </a:lnTo>
                  <a:lnTo>
                    <a:pt x="2824" y="580"/>
                  </a:lnTo>
                  <a:lnTo>
                    <a:pt x="2840" y="564"/>
                  </a:lnTo>
                  <a:lnTo>
                    <a:pt x="2864" y="532"/>
                  </a:lnTo>
                  <a:lnTo>
                    <a:pt x="2908" y="508"/>
                  </a:lnTo>
                  <a:lnTo>
                    <a:pt x="2960" y="488"/>
                  </a:lnTo>
                  <a:lnTo>
                    <a:pt x="3028" y="472"/>
                  </a:lnTo>
                  <a:lnTo>
                    <a:pt x="3132" y="460"/>
                  </a:lnTo>
                  <a:lnTo>
                    <a:pt x="3056" y="472"/>
                  </a:lnTo>
                  <a:lnTo>
                    <a:pt x="3004" y="488"/>
                  </a:lnTo>
                  <a:lnTo>
                    <a:pt x="2956" y="508"/>
                  </a:lnTo>
                  <a:lnTo>
                    <a:pt x="2924" y="532"/>
                  </a:lnTo>
                  <a:lnTo>
                    <a:pt x="2884" y="568"/>
                  </a:lnTo>
                  <a:lnTo>
                    <a:pt x="2872" y="580"/>
                  </a:lnTo>
                  <a:lnTo>
                    <a:pt x="2860" y="612"/>
                  </a:lnTo>
                  <a:lnTo>
                    <a:pt x="2864" y="640"/>
                  </a:lnTo>
                  <a:lnTo>
                    <a:pt x="2884" y="664"/>
                  </a:lnTo>
                  <a:lnTo>
                    <a:pt x="2908" y="688"/>
                  </a:lnTo>
                  <a:lnTo>
                    <a:pt x="2968" y="720"/>
                  </a:lnTo>
                  <a:lnTo>
                    <a:pt x="3020" y="736"/>
                  </a:lnTo>
                  <a:lnTo>
                    <a:pt x="3052" y="744"/>
                  </a:lnTo>
                  <a:lnTo>
                    <a:pt x="3160" y="772"/>
                  </a:lnTo>
                  <a:lnTo>
                    <a:pt x="3264" y="796"/>
                  </a:lnTo>
                  <a:lnTo>
                    <a:pt x="3348" y="808"/>
                  </a:lnTo>
                  <a:lnTo>
                    <a:pt x="3420" y="816"/>
                  </a:lnTo>
                  <a:lnTo>
                    <a:pt x="3524" y="816"/>
                  </a:lnTo>
                  <a:lnTo>
                    <a:pt x="3560" y="808"/>
                  </a:lnTo>
                  <a:lnTo>
                    <a:pt x="3576" y="820"/>
                  </a:lnTo>
                  <a:lnTo>
                    <a:pt x="3576" y="816"/>
                  </a:lnTo>
                  <a:lnTo>
                    <a:pt x="3560" y="804"/>
                  </a:lnTo>
                  <a:lnTo>
                    <a:pt x="3536" y="780"/>
                  </a:lnTo>
                  <a:lnTo>
                    <a:pt x="3536" y="760"/>
                  </a:lnTo>
                  <a:lnTo>
                    <a:pt x="3548" y="748"/>
                  </a:lnTo>
                  <a:lnTo>
                    <a:pt x="3572" y="736"/>
                  </a:lnTo>
                  <a:lnTo>
                    <a:pt x="3576" y="736"/>
                  </a:lnTo>
                  <a:lnTo>
                    <a:pt x="3576" y="732"/>
                  </a:lnTo>
                  <a:lnTo>
                    <a:pt x="3572" y="732"/>
                  </a:lnTo>
                  <a:lnTo>
                    <a:pt x="3476" y="712"/>
                  </a:lnTo>
                  <a:lnTo>
                    <a:pt x="3408" y="696"/>
                  </a:lnTo>
                  <a:lnTo>
                    <a:pt x="3368" y="672"/>
                  </a:lnTo>
                  <a:lnTo>
                    <a:pt x="3348" y="648"/>
                  </a:lnTo>
                  <a:lnTo>
                    <a:pt x="3344" y="616"/>
                  </a:lnTo>
                  <a:lnTo>
                    <a:pt x="3344" y="612"/>
                  </a:lnTo>
                  <a:lnTo>
                    <a:pt x="3356" y="588"/>
                  </a:lnTo>
                  <a:lnTo>
                    <a:pt x="3380" y="568"/>
                  </a:lnTo>
                  <a:lnTo>
                    <a:pt x="3408" y="548"/>
                  </a:lnTo>
                  <a:lnTo>
                    <a:pt x="3440" y="532"/>
                  </a:lnTo>
                  <a:lnTo>
                    <a:pt x="3512" y="512"/>
                  </a:lnTo>
                  <a:lnTo>
                    <a:pt x="3576" y="500"/>
                  </a:lnTo>
                  <a:lnTo>
                    <a:pt x="3576" y="496"/>
                  </a:lnTo>
                  <a:lnTo>
                    <a:pt x="3504" y="508"/>
                  </a:lnTo>
                  <a:lnTo>
                    <a:pt x="3432" y="532"/>
                  </a:lnTo>
                  <a:lnTo>
                    <a:pt x="3404" y="544"/>
                  </a:lnTo>
                  <a:lnTo>
                    <a:pt x="3372" y="564"/>
                  </a:lnTo>
                  <a:lnTo>
                    <a:pt x="3356" y="580"/>
                  </a:lnTo>
                  <a:lnTo>
                    <a:pt x="3336" y="604"/>
                  </a:lnTo>
                  <a:lnTo>
                    <a:pt x="3336" y="616"/>
                  </a:lnTo>
                  <a:lnTo>
                    <a:pt x="3336" y="628"/>
                  </a:lnTo>
                  <a:lnTo>
                    <a:pt x="3344" y="648"/>
                  </a:lnTo>
                  <a:lnTo>
                    <a:pt x="3360" y="672"/>
                  </a:lnTo>
                  <a:lnTo>
                    <a:pt x="3404" y="696"/>
                  </a:lnTo>
                  <a:lnTo>
                    <a:pt x="3464" y="712"/>
                  </a:lnTo>
                  <a:lnTo>
                    <a:pt x="3560" y="736"/>
                  </a:lnTo>
                  <a:lnTo>
                    <a:pt x="3540" y="744"/>
                  </a:lnTo>
                  <a:lnTo>
                    <a:pt x="3528" y="756"/>
                  </a:lnTo>
                  <a:lnTo>
                    <a:pt x="3528" y="768"/>
                  </a:lnTo>
                  <a:lnTo>
                    <a:pt x="3464" y="760"/>
                  </a:lnTo>
                  <a:lnTo>
                    <a:pt x="3312" y="744"/>
                  </a:lnTo>
                  <a:lnTo>
                    <a:pt x="3232" y="724"/>
                  </a:lnTo>
                  <a:lnTo>
                    <a:pt x="3168" y="700"/>
                  </a:lnTo>
                  <a:lnTo>
                    <a:pt x="3136" y="688"/>
                  </a:lnTo>
                  <a:lnTo>
                    <a:pt x="3112" y="672"/>
                  </a:lnTo>
                  <a:lnTo>
                    <a:pt x="3100" y="652"/>
                  </a:lnTo>
                  <a:lnTo>
                    <a:pt x="3088" y="636"/>
                  </a:lnTo>
                  <a:lnTo>
                    <a:pt x="3088" y="624"/>
                  </a:lnTo>
                  <a:lnTo>
                    <a:pt x="3096" y="604"/>
                  </a:lnTo>
                  <a:lnTo>
                    <a:pt x="3108" y="588"/>
                  </a:lnTo>
                  <a:lnTo>
                    <a:pt x="3144" y="548"/>
                  </a:lnTo>
                  <a:lnTo>
                    <a:pt x="3172" y="532"/>
                  </a:lnTo>
                  <a:lnTo>
                    <a:pt x="3216" y="520"/>
                  </a:lnTo>
                  <a:lnTo>
                    <a:pt x="3264" y="500"/>
                  </a:lnTo>
                  <a:lnTo>
                    <a:pt x="3324" y="488"/>
                  </a:lnTo>
                  <a:lnTo>
                    <a:pt x="3396" y="476"/>
                  </a:lnTo>
                  <a:lnTo>
                    <a:pt x="3480" y="464"/>
                  </a:lnTo>
                  <a:lnTo>
                    <a:pt x="3576" y="460"/>
                  </a:lnTo>
                  <a:lnTo>
                    <a:pt x="3576" y="452"/>
                  </a:lnTo>
                  <a:lnTo>
                    <a:pt x="3480" y="464"/>
                  </a:lnTo>
                  <a:lnTo>
                    <a:pt x="3396" y="472"/>
                  </a:lnTo>
                  <a:lnTo>
                    <a:pt x="3324" y="484"/>
                  </a:lnTo>
                  <a:lnTo>
                    <a:pt x="3256" y="496"/>
                  </a:lnTo>
                  <a:lnTo>
                    <a:pt x="3208" y="512"/>
                  </a:lnTo>
                  <a:lnTo>
                    <a:pt x="3172" y="532"/>
                  </a:lnTo>
                  <a:lnTo>
                    <a:pt x="3144" y="548"/>
                  </a:lnTo>
                  <a:lnTo>
                    <a:pt x="3120" y="568"/>
                  </a:lnTo>
                  <a:lnTo>
                    <a:pt x="3100" y="588"/>
                  </a:lnTo>
                  <a:lnTo>
                    <a:pt x="3088" y="604"/>
                  </a:lnTo>
                  <a:lnTo>
                    <a:pt x="3088" y="624"/>
                  </a:lnTo>
                  <a:lnTo>
                    <a:pt x="3088" y="636"/>
                  </a:lnTo>
                  <a:lnTo>
                    <a:pt x="3088" y="652"/>
                  </a:lnTo>
                  <a:lnTo>
                    <a:pt x="3100" y="664"/>
                  </a:lnTo>
                  <a:lnTo>
                    <a:pt x="3136" y="696"/>
                  </a:lnTo>
                  <a:lnTo>
                    <a:pt x="3184" y="712"/>
                  </a:lnTo>
                  <a:lnTo>
                    <a:pt x="3244" y="732"/>
                  </a:lnTo>
                  <a:lnTo>
                    <a:pt x="3380" y="756"/>
                  </a:lnTo>
                  <a:lnTo>
                    <a:pt x="3480" y="768"/>
                  </a:lnTo>
                  <a:lnTo>
                    <a:pt x="3372" y="760"/>
                  </a:lnTo>
                  <a:lnTo>
                    <a:pt x="3304" y="748"/>
                  </a:lnTo>
                  <a:lnTo>
                    <a:pt x="3240" y="736"/>
                  </a:lnTo>
                  <a:lnTo>
                    <a:pt x="3180" y="720"/>
                  </a:lnTo>
                  <a:lnTo>
                    <a:pt x="3120" y="700"/>
                  </a:lnTo>
                  <a:lnTo>
                    <a:pt x="3076" y="664"/>
                  </a:lnTo>
                  <a:lnTo>
                    <a:pt x="3056" y="648"/>
                  </a:lnTo>
                  <a:lnTo>
                    <a:pt x="3044" y="624"/>
                  </a:lnTo>
                  <a:lnTo>
                    <a:pt x="3044" y="612"/>
                  </a:lnTo>
                  <a:lnTo>
                    <a:pt x="3052" y="592"/>
                  </a:lnTo>
                  <a:lnTo>
                    <a:pt x="3056" y="576"/>
                  </a:lnTo>
                  <a:lnTo>
                    <a:pt x="3084" y="556"/>
                  </a:lnTo>
                  <a:lnTo>
                    <a:pt x="3120" y="524"/>
                  </a:lnTo>
                  <a:lnTo>
                    <a:pt x="3180" y="508"/>
                  </a:lnTo>
                  <a:lnTo>
                    <a:pt x="3264" y="488"/>
                  </a:lnTo>
                  <a:lnTo>
                    <a:pt x="3380" y="472"/>
                  </a:lnTo>
                  <a:lnTo>
                    <a:pt x="3576" y="440"/>
                  </a:lnTo>
                  <a:lnTo>
                    <a:pt x="3576" y="436"/>
                  </a:lnTo>
                  <a:lnTo>
                    <a:pt x="3380" y="464"/>
                  </a:lnTo>
                  <a:lnTo>
                    <a:pt x="3264" y="484"/>
                  </a:lnTo>
                  <a:lnTo>
                    <a:pt x="3172" y="500"/>
                  </a:lnTo>
                  <a:lnTo>
                    <a:pt x="3112" y="524"/>
                  </a:lnTo>
                  <a:lnTo>
                    <a:pt x="3076" y="548"/>
                  </a:lnTo>
                  <a:lnTo>
                    <a:pt x="3052" y="576"/>
                  </a:lnTo>
                  <a:lnTo>
                    <a:pt x="3044" y="592"/>
                  </a:lnTo>
                  <a:lnTo>
                    <a:pt x="3044" y="612"/>
                  </a:lnTo>
                  <a:lnTo>
                    <a:pt x="3044" y="628"/>
                  </a:lnTo>
                  <a:lnTo>
                    <a:pt x="3056" y="652"/>
                  </a:lnTo>
                  <a:lnTo>
                    <a:pt x="3084" y="676"/>
                  </a:lnTo>
                  <a:lnTo>
                    <a:pt x="3108" y="696"/>
                  </a:lnTo>
                  <a:lnTo>
                    <a:pt x="3144" y="708"/>
                  </a:lnTo>
                  <a:lnTo>
                    <a:pt x="3216" y="736"/>
                  </a:lnTo>
                  <a:lnTo>
                    <a:pt x="3300" y="756"/>
                  </a:lnTo>
                  <a:lnTo>
                    <a:pt x="3380" y="768"/>
                  </a:lnTo>
                  <a:lnTo>
                    <a:pt x="3452" y="772"/>
                  </a:lnTo>
                  <a:lnTo>
                    <a:pt x="3528" y="772"/>
                  </a:lnTo>
                  <a:lnTo>
                    <a:pt x="3540" y="784"/>
                  </a:lnTo>
                  <a:lnTo>
                    <a:pt x="3444" y="784"/>
                  </a:lnTo>
                  <a:lnTo>
                    <a:pt x="3276" y="768"/>
                  </a:lnTo>
                  <a:lnTo>
                    <a:pt x="3184" y="748"/>
                  </a:lnTo>
                  <a:lnTo>
                    <a:pt x="3100" y="732"/>
                  </a:lnTo>
                  <a:lnTo>
                    <a:pt x="3028" y="700"/>
                  </a:lnTo>
                  <a:lnTo>
                    <a:pt x="2996" y="696"/>
                  </a:lnTo>
                  <a:lnTo>
                    <a:pt x="2980" y="676"/>
                  </a:lnTo>
                  <a:lnTo>
                    <a:pt x="2960" y="652"/>
                  </a:lnTo>
                  <a:lnTo>
                    <a:pt x="2948" y="628"/>
                  </a:lnTo>
                  <a:lnTo>
                    <a:pt x="2944" y="600"/>
                  </a:lnTo>
                  <a:lnTo>
                    <a:pt x="2956" y="580"/>
                  </a:lnTo>
                  <a:lnTo>
                    <a:pt x="2968" y="564"/>
                  </a:lnTo>
                  <a:lnTo>
                    <a:pt x="2992" y="544"/>
                  </a:lnTo>
                  <a:lnTo>
                    <a:pt x="3028" y="532"/>
                  </a:lnTo>
                  <a:lnTo>
                    <a:pt x="3044" y="520"/>
                  </a:lnTo>
                  <a:lnTo>
                    <a:pt x="3100" y="500"/>
                  </a:lnTo>
                  <a:lnTo>
                    <a:pt x="3184" y="476"/>
                  </a:lnTo>
                  <a:lnTo>
                    <a:pt x="3304" y="452"/>
                  </a:lnTo>
                  <a:lnTo>
                    <a:pt x="3324" y="452"/>
                  </a:lnTo>
                  <a:lnTo>
                    <a:pt x="3420" y="440"/>
                  </a:lnTo>
                  <a:lnTo>
                    <a:pt x="3500" y="428"/>
                  </a:lnTo>
                  <a:lnTo>
                    <a:pt x="3576" y="416"/>
                  </a:lnTo>
                  <a:lnTo>
                    <a:pt x="3576" y="412"/>
                  </a:lnTo>
                  <a:lnTo>
                    <a:pt x="3468" y="428"/>
                  </a:lnTo>
                  <a:lnTo>
                    <a:pt x="3368" y="440"/>
                  </a:lnTo>
                  <a:lnTo>
                    <a:pt x="3416" y="428"/>
                  </a:lnTo>
                  <a:lnTo>
                    <a:pt x="3432" y="416"/>
                  </a:lnTo>
                  <a:lnTo>
                    <a:pt x="3452" y="400"/>
                  </a:lnTo>
                  <a:lnTo>
                    <a:pt x="3444" y="400"/>
                  </a:lnTo>
                  <a:lnTo>
                    <a:pt x="3576" y="392"/>
                  </a:lnTo>
                  <a:lnTo>
                    <a:pt x="3576" y="388"/>
                  </a:lnTo>
                  <a:lnTo>
                    <a:pt x="3432" y="392"/>
                  </a:lnTo>
                  <a:lnTo>
                    <a:pt x="3304" y="392"/>
                  </a:lnTo>
                  <a:lnTo>
                    <a:pt x="3108" y="380"/>
                  </a:lnTo>
                  <a:lnTo>
                    <a:pt x="3100" y="376"/>
                  </a:lnTo>
                  <a:lnTo>
                    <a:pt x="3100" y="380"/>
                  </a:lnTo>
                  <a:lnTo>
                    <a:pt x="2980" y="364"/>
                  </a:lnTo>
                  <a:lnTo>
                    <a:pt x="2936" y="356"/>
                  </a:lnTo>
                  <a:lnTo>
                    <a:pt x="2912" y="352"/>
                  </a:lnTo>
                  <a:lnTo>
                    <a:pt x="2864" y="328"/>
                  </a:lnTo>
                  <a:lnTo>
                    <a:pt x="2848" y="316"/>
                  </a:lnTo>
                  <a:lnTo>
                    <a:pt x="2840" y="296"/>
                  </a:lnTo>
                  <a:lnTo>
                    <a:pt x="2836" y="292"/>
                  </a:lnTo>
                  <a:lnTo>
                    <a:pt x="2840" y="284"/>
                  </a:lnTo>
                  <a:lnTo>
                    <a:pt x="2848" y="264"/>
                  </a:lnTo>
                  <a:lnTo>
                    <a:pt x="2872" y="248"/>
                  </a:lnTo>
                  <a:lnTo>
                    <a:pt x="2924" y="228"/>
                  </a:lnTo>
                  <a:lnTo>
                    <a:pt x="2992" y="204"/>
                  </a:lnTo>
                  <a:lnTo>
                    <a:pt x="3084" y="188"/>
                  </a:lnTo>
                  <a:lnTo>
                    <a:pt x="3216" y="168"/>
                  </a:lnTo>
                  <a:lnTo>
                    <a:pt x="3220" y="168"/>
                  </a:lnTo>
                  <a:lnTo>
                    <a:pt x="3268" y="168"/>
                  </a:lnTo>
                  <a:lnTo>
                    <a:pt x="3324" y="168"/>
                  </a:lnTo>
                  <a:lnTo>
                    <a:pt x="3444" y="156"/>
                  </a:lnTo>
                  <a:lnTo>
                    <a:pt x="3456" y="164"/>
                  </a:lnTo>
                  <a:lnTo>
                    <a:pt x="3456" y="156"/>
                  </a:lnTo>
                  <a:lnTo>
                    <a:pt x="3540" y="144"/>
                  </a:lnTo>
                  <a:lnTo>
                    <a:pt x="3576" y="140"/>
                  </a:lnTo>
                  <a:lnTo>
                    <a:pt x="3576" y="132"/>
                  </a:lnTo>
                  <a:lnTo>
                    <a:pt x="3540" y="140"/>
                  </a:lnTo>
                  <a:lnTo>
                    <a:pt x="3456" y="128"/>
                  </a:lnTo>
                  <a:lnTo>
                    <a:pt x="3396" y="108"/>
                  </a:lnTo>
                  <a:lnTo>
                    <a:pt x="3380" y="96"/>
                  </a:lnTo>
                  <a:lnTo>
                    <a:pt x="3360"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5" name="図形 24"/>
            <p:cNvSpPr>
              <a:spLocks/>
            </p:cNvSpPr>
            <p:nvPr/>
          </p:nvSpPr>
          <p:spPr bwMode="auto">
            <a:xfrm>
              <a:off x="2632" y="48"/>
              <a:ext cx="84" cy="36"/>
            </a:xfrm>
            <a:custGeom>
              <a:avLst/>
              <a:gdLst/>
              <a:ahLst/>
              <a:cxnLst>
                <a:cxn ang="0">
                  <a:pos x="0" y="0"/>
                </a:cxn>
                <a:cxn ang="0">
                  <a:pos x="56" y="0"/>
                </a:cxn>
                <a:cxn ang="0">
                  <a:pos x="68" y="20"/>
                </a:cxn>
                <a:cxn ang="0">
                  <a:pos x="84" y="36"/>
                </a:cxn>
                <a:cxn ang="0">
                  <a:pos x="36" y="20"/>
                </a:cxn>
                <a:cxn ang="0">
                  <a:pos x="0" y="0"/>
                </a:cxn>
              </a:cxnLst>
              <a:rect l="0" t="0" r="0" b="0"/>
              <a:pathLst>
                <a:path w="84" h="36">
                  <a:moveTo>
                    <a:pt x="0" y="0"/>
                  </a:moveTo>
                  <a:lnTo>
                    <a:pt x="56" y="0"/>
                  </a:lnTo>
                  <a:lnTo>
                    <a:pt x="68" y="20"/>
                  </a:lnTo>
                  <a:lnTo>
                    <a:pt x="84" y="36"/>
                  </a:lnTo>
                  <a:lnTo>
                    <a:pt x="36" y="2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6" name="図形 25"/>
            <p:cNvSpPr>
              <a:spLocks/>
            </p:cNvSpPr>
            <p:nvPr/>
          </p:nvSpPr>
          <p:spPr bwMode="auto">
            <a:xfrm>
              <a:off x="4904" y="884"/>
              <a:ext cx="104" cy="84"/>
            </a:xfrm>
            <a:custGeom>
              <a:avLst/>
              <a:gdLst/>
              <a:ahLst/>
              <a:cxnLst>
                <a:cxn ang="0">
                  <a:pos x="36" y="12"/>
                </a:cxn>
                <a:cxn ang="0">
                  <a:pos x="36" y="0"/>
                </a:cxn>
                <a:cxn ang="0">
                  <a:pos x="68" y="4"/>
                </a:cxn>
                <a:cxn ang="0">
                  <a:pos x="92" y="16"/>
                </a:cxn>
                <a:cxn ang="0">
                  <a:pos x="104" y="28"/>
                </a:cxn>
                <a:cxn ang="0">
                  <a:pos x="104" y="40"/>
                </a:cxn>
                <a:cxn ang="0">
                  <a:pos x="100" y="60"/>
                </a:cxn>
                <a:cxn ang="0">
                  <a:pos x="100" y="64"/>
                </a:cxn>
                <a:cxn ang="0">
                  <a:pos x="80" y="72"/>
                </a:cxn>
                <a:cxn ang="0">
                  <a:pos x="56" y="84"/>
                </a:cxn>
                <a:cxn ang="0">
                  <a:pos x="0" y="84"/>
                </a:cxn>
                <a:cxn ang="0">
                  <a:pos x="20" y="64"/>
                </a:cxn>
                <a:cxn ang="0">
                  <a:pos x="32" y="40"/>
                </a:cxn>
                <a:cxn ang="0">
                  <a:pos x="36" y="12"/>
                </a:cxn>
              </a:cxnLst>
              <a:rect l="0" t="0" r="0" b="0"/>
              <a:pathLst>
                <a:path w="104" h="84">
                  <a:moveTo>
                    <a:pt x="36" y="12"/>
                  </a:moveTo>
                  <a:lnTo>
                    <a:pt x="36" y="0"/>
                  </a:lnTo>
                  <a:lnTo>
                    <a:pt x="68" y="4"/>
                  </a:lnTo>
                  <a:lnTo>
                    <a:pt x="92" y="16"/>
                  </a:lnTo>
                  <a:lnTo>
                    <a:pt x="104" y="28"/>
                  </a:lnTo>
                  <a:lnTo>
                    <a:pt x="104" y="40"/>
                  </a:lnTo>
                  <a:lnTo>
                    <a:pt x="100" y="60"/>
                  </a:lnTo>
                  <a:lnTo>
                    <a:pt x="100" y="64"/>
                  </a:lnTo>
                  <a:lnTo>
                    <a:pt x="80" y="72"/>
                  </a:lnTo>
                  <a:lnTo>
                    <a:pt x="56" y="84"/>
                  </a:lnTo>
                  <a:lnTo>
                    <a:pt x="0" y="84"/>
                  </a:lnTo>
                  <a:lnTo>
                    <a:pt x="20" y="64"/>
                  </a:lnTo>
                  <a:lnTo>
                    <a:pt x="32" y="40"/>
                  </a:lnTo>
                  <a:lnTo>
                    <a:pt x="36" y="1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7" name="図形 26"/>
            <p:cNvSpPr>
              <a:spLocks/>
            </p:cNvSpPr>
            <p:nvPr/>
          </p:nvSpPr>
          <p:spPr bwMode="auto">
            <a:xfrm>
              <a:off x="4828" y="864"/>
              <a:ext cx="248" cy="132"/>
            </a:xfrm>
            <a:custGeom>
              <a:avLst/>
              <a:gdLst/>
              <a:ahLst/>
              <a:cxnLst>
                <a:cxn ang="0">
                  <a:pos x="48" y="116"/>
                </a:cxn>
                <a:cxn ang="0">
                  <a:pos x="72" y="108"/>
                </a:cxn>
                <a:cxn ang="0">
                  <a:pos x="124" y="104"/>
                </a:cxn>
                <a:cxn ang="0">
                  <a:pos x="164" y="96"/>
                </a:cxn>
                <a:cxn ang="0">
                  <a:pos x="176" y="84"/>
                </a:cxn>
                <a:cxn ang="0">
                  <a:pos x="180" y="80"/>
                </a:cxn>
                <a:cxn ang="0">
                  <a:pos x="188" y="60"/>
                </a:cxn>
                <a:cxn ang="0">
                  <a:pos x="188" y="48"/>
                </a:cxn>
                <a:cxn ang="0">
                  <a:pos x="168" y="32"/>
                </a:cxn>
                <a:cxn ang="0">
                  <a:pos x="148" y="20"/>
                </a:cxn>
                <a:cxn ang="0">
                  <a:pos x="112" y="12"/>
                </a:cxn>
                <a:cxn ang="0">
                  <a:pos x="112" y="0"/>
                </a:cxn>
                <a:cxn ang="0">
                  <a:pos x="168" y="0"/>
                </a:cxn>
                <a:cxn ang="0">
                  <a:pos x="204" y="12"/>
                </a:cxn>
                <a:cxn ang="0">
                  <a:pos x="236" y="24"/>
                </a:cxn>
                <a:cxn ang="0">
                  <a:pos x="248" y="44"/>
                </a:cxn>
                <a:cxn ang="0">
                  <a:pos x="248" y="60"/>
                </a:cxn>
                <a:cxn ang="0">
                  <a:pos x="240" y="72"/>
                </a:cxn>
                <a:cxn ang="0">
                  <a:pos x="236" y="84"/>
                </a:cxn>
                <a:cxn ang="0">
                  <a:pos x="224" y="96"/>
                </a:cxn>
                <a:cxn ang="0">
                  <a:pos x="200" y="108"/>
                </a:cxn>
                <a:cxn ang="0">
                  <a:pos x="164" y="120"/>
                </a:cxn>
                <a:cxn ang="0">
                  <a:pos x="112" y="128"/>
                </a:cxn>
                <a:cxn ang="0">
                  <a:pos x="52" y="132"/>
                </a:cxn>
                <a:cxn ang="0">
                  <a:pos x="0" y="132"/>
                </a:cxn>
                <a:cxn ang="0">
                  <a:pos x="48" y="116"/>
                </a:cxn>
              </a:cxnLst>
              <a:rect l="0" t="0" r="0" b="0"/>
              <a:pathLst>
                <a:path w="248" h="132">
                  <a:moveTo>
                    <a:pt x="48" y="116"/>
                  </a:moveTo>
                  <a:lnTo>
                    <a:pt x="72" y="108"/>
                  </a:lnTo>
                  <a:lnTo>
                    <a:pt x="124" y="104"/>
                  </a:lnTo>
                  <a:lnTo>
                    <a:pt x="164" y="96"/>
                  </a:lnTo>
                  <a:lnTo>
                    <a:pt x="176" y="84"/>
                  </a:lnTo>
                  <a:lnTo>
                    <a:pt x="180" y="80"/>
                  </a:lnTo>
                  <a:lnTo>
                    <a:pt x="188" y="60"/>
                  </a:lnTo>
                  <a:lnTo>
                    <a:pt x="188" y="48"/>
                  </a:lnTo>
                  <a:lnTo>
                    <a:pt x="168" y="32"/>
                  </a:lnTo>
                  <a:lnTo>
                    <a:pt x="148" y="20"/>
                  </a:lnTo>
                  <a:lnTo>
                    <a:pt x="112" y="12"/>
                  </a:lnTo>
                  <a:lnTo>
                    <a:pt x="112" y="0"/>
                  </a:lnTo>
                  <a:lnTo>
                    <a:pt x="168" y="0"/>
                  </a:lnTo>
                  <a:lnTo>
                    <a:pt x="204" y="12"/>
                  </a:lnTo>
                  <a:lnTo>
                    <a:pt x="236" y="24"/>
                  </a:lnTo>
                  <a:lnTo>
                    <a:pt x="248" y="44"/>
                  </a:lnTo>
                  <a:lnTo>
                    <a:pt x="248" y="60"/>
                  </a:lnTo>
                  <a:lnTo>
                    <a:pt x="240" y="72"/>
                  </a:lnTo>
                  <a:lnTo>
                    <a:pt x="236" y="84"/>
                  </a:lnTo>
                  <a:lnTo>
                    <a:pt x="224" y="96"/>
                  </a:lnTo>
                  <a:lnTo>
                    <a:pt x="200" y="108"/>
                  </a:lnTo>
                  <a:lnTo>
                    <a:pt x="164" y="120"/>
                  </a:lnTo>
                  <a:lnTo>
                    <a:pt x="112" y="128"/>
                  </a:lnTo>
                  <a:lnTo>
                    <a:pt x="52" y="132"/>
                  </a:lnTo>
                  <a:lnTo>
                    <a:pt x="0" y="132"/>
                  </a:lnTo>
                  <a:lnTo>
                    <a:pt x="48"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8" name="図形 27"/>
            <p:cNvSpPr>
              <a:spLocks/>
            </p:cNvSpPr>
            <p:nvPr/>
          </p:nvSpPr>
          <p:spPr bwMode="auto">
            <a:xfrm>
              <a:off x="4772" y="1056"/>
              <a:ext cx="128" cy="176"/>
            </a:xfrm>
            <a:custGeom>
              <a:avLst/>
              <a:gdLst/>
              <a:ahLst/>
              <a:cxnLst>
                <a:cxn ang="0">
                  <a:pos x="0" y="116"/>
                </a:cxn>
                <a:cxn ang="0">
                  <a:pos x="0" y="100"/>
                </a:cxn>
                <a:cxn ang="0">
                  <a:pos x="8" y="68"/>
                </a:cxn>
                <a:cxn ang="0">
                  <a:pos x="32" y="44"/>
                </a:cxn>
                <a:cxn ang="0">
                  <a:pos x="56" y="24"/>
                </a:cxn>
                <a:cxn ang="0">
                  <a:pos x="84" y="12"/>
                </a:cxn>
                <a:cxn ang="0">
                  <a:pos x="128" y="0"/>
                </a:cxn>
                <a:cxn ang="0">
                  <a:pos x="84" y="32"/>
                </a:cxn>
                <a:cxn ang="0">
                  <a:pos x="60" y="56"/>
                </a:cxn>
                <a:cxn ang="0">
                  <a:pos x="36" y="88"/>
                </a:cxn>
                <a:cxn ang="0">
                  <a:pos x="36" y="112"/>
                </a:cxn>
                <a:cxn ang="0">
                  <a:pos x="48" y="140"/>
                </a:cxn>
                <a:cxn ang="0">
                  <a:pos x="68" y="160"/>
                </a:cxn>
                <a:cxn ang="0">
                  <a:pos x="84" y="176"/>
                </a:cxn>
                <a:cxn ang="0">
                  <a:pos x="36" y="148"/>
                </a:cxn>
                <a:cxn ang="0">
                  <a:pos x="0" y="116"/>
                </a:cxn>
              </a:cxnLst>
              <a:rect l="0" t="0" r="0" b="0"/>
              <a:pathLst>
                <a:path w="128" h="176">
                  <a:moveTo>
                    <a:pt x="0" y="116"/>
                  </a:moveTo>
                  <a:lnTo>
                    <a:pt x="0" y="100"/>
                  </a:lnTo>
                  <a:lnTo>
                    <a:pt x="8" y="68"/>
                  </a:lnTo>
                  <a:lnTo>
                    <a:pt x="32" y="44"/>
                  </a:lnTo>
                  <a:lnTo>
                    <a:pt x="56" y="24"/>
                  </a:lnTo>
                  <a:lnTo>
                    <a:pt x="84" y="12"/>
                  </a:lnTo>
                  <a:lnTo>
                    <a:pt x="128" y="0"/>
                  </a:lnTo>
                  <a:lnTo>
                    <a:pt x="84" y="32"/>
                  </a:lnTo>
                  <a:lnTo>
                    <a:pt x="60" y="56"/>
                  </a:lnTo>
                  <a:lnTo>
                    <a:pt x="36" y="88"/>
                  </a:lnTo>
                  <a:lnTo>
                    <a:pt x="36" y="112"/>
                  </a:lnTo>
                  <a:lnTo>
                    <a:pt x="48" y="140"/>
                  </a:lnTo>
                  <a:lnTo>
                    <a:pt x="68" y="160"/>
                  </a:lnTo>
                  <a:lnTo>
                    <a:pt x="84" y="176"/>
                  </a:lnTo>
                  <a:lnTo>
                    <a:pt x="36" y="148"/>
                  </a:lnTo>
                  <a:lnTo>
                    <a:pt x="0"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0" name="図形 29"/>
            <p:cNvSpPr>
              <a:spLocks/>
            </p:cNvSpPr>
            <p:nvPr/>
          </p:nvSpPr>
          <p:spPr bwMode="auto">
            <a:xfrm>
              <a:off x="4816" y="820"/>
              <a:ext cx="532" cy="492"/>
            </a:xfrm>
            <a:custGeom>
              <a:avLst/>
              <a:gdLst/>
              <a:ahLst/>
              <a:cxnLst>
                <a:cxn ang="0">
                  <a:pos x="524" y="68"/>
                </a:cxn>
                <a:cxn ang="0">
                  <a:pos x="532" y="80"/>
                </a:cxn>
                <a:cxn ang="0">
                  <a:pos x="524" y="92"/>
                </a:cxn>
                <a:cxn ang="0">
                  <a:pos x="524" y="112"/>
                </a:cxn>
                <a:cxn ang="0">
                  <a:pos x="512" y="128"/>
                </a:cxn>
                <a:cxn ang="0">
                  <a:pos x="488" y="148"/>
                </a:cxn>
                <a:cxn ang="0">
                  <a:pos x="460" y="164"/>
                </a:cxn>
                <a:cxn ang="0">
                  <a:pos x="408" y="184"/>
                </a:cxn>
                <a:cxn ang="0">
                  <a:pos x="356" y="188"/>
                </a:cxn>
                <a:cxn ang="0">
                  <a:pos x="248" y="212"/>
                </a:cxn>
                <a:cxn ang="0">
                  <a:pos x="188" y="236"/>
                </a:cxn>
                <a:cxn ang="0">
                  <a:pos x="136" y="260"/>
                </a:cxn>
                <a:cxn ang="0">
                  <a:pos x="108" y="300"/>
                </a:cxn>
                <a:cxn ang="0">
                  <a:pos x="96" y="316"/>
                </a:cxn>
                <a:cxn ang="0">
                  <a:pos x="88" y="336"/>
                </a:cxn>
                <a:cxn ang="0">
                  <a:pos x="96" y="348"/>
                </a:cxn>
                <a:cxn ang="0">
                  <a:pos x="100" y="364"/>
                </a:cxn>
                <a:cxn ang="0">
                  <a:pos x="112" y="384"/>
                </a:cxn>
                <a:cxn ang="0">
                  <a:pos x="136" y="412"/>
                </a:cxn>
                <a:cxn ang="0">
                  <a:pos x="180" y="436"/>
                </a:cxn>
                <a:cxn ang="0">
                  <a:pos x="236" y="460"/>
                </a:cxn>
                <a:cxn ang="0">
                  <a:pos x="308" y="492"/>
                </a:cxn>
                <a:cxn ang="0">
                  <a:pos x="180" y="460"/>
                </a:cxn>
                <a:cxn ang="0">
                  <a:pos x="84" y="436"/>
                </a:cxn>
                <a:cxn ang="0">
                  <a:pos x="52" y="420"/>
                </a:cxn>
                <a:cxn ang="0">
                  <a:pos x="24" y="396"/>
                </a:cxn>
                <a:cxn ang="0">
                  <a:pos x="4" y="360"/>
                </a:cxn>
                <a:cxn ang="0">
                  <a:pos x="0" y="348"/>
                </a:cxn>
                <a:cxn ang="0">
                  <a:pos x="0" y="328"/>
                </a:cxn>
                <a:cxn ang="0">
                  <a:pos x="4" y="316"/>
                </a:cxn>
                <a:cxn ang="0">
                  <a:pos x="24" y="292"/>
                </a:cxn>
                <a:cxn ang="0">
                  <a:pos x="60" y="256"/>
                </a:cxn>
                <a:cxn ang="0">
                  <a:pos x="88" y="244"/>
                </a:cxn>
                <a:cxn ang="0">
                  <a:pos x="132" y="224"/>
                </a:cxn>
                <a:cxn ang="0">
                  <a:pos x="228" y="200"/>
                </a:cxn>
                <a:cxn ang="0">
                  <a:pos x="308" y="188"/>
                </a:cxn>
                <a:cxn ang="0">
                  <a:pos x="372" y="176"/>
                </a:cxn>
                <a:cxn ang="0">
                  <a:pos x="420" y="164"/>
                </a:cxn>
                <a:cxn ang="0">
                  <a:pos x="460" y="148"/>
                </a:cxn>
                <a:cxn ang="0">
                  <a:pos x="472" y="136"/>
                </a:cxn>
                <a:cxn ang="0">
                  <a:pos x="484" y="116"/>
                </a:cxn>
                <a:cxn ang="0">
                  <a:pos x="484" y="92"/>
                </a:cxn>
                <a:cxn ang="0">
                  <a:pos x="472" y="64"/>
                </a:cxn>
                <a:cxn ang="0">
                  <a:pos x="464" y="52"/>
                </a:cxn>
                <a:cxn ang="0">
                  <a:pos x="440" y="32"/>
                </a:cxn>
                <a:cxn ang="0">
                  <a:pos x="396" y="12"/>
                </a:cxn>
                <a:cxn ang="0">
                  <a:pos x="332" y="0"/>
                </a:cxn>
                <a:cxn ang="0">
                  <a:pos x="380" y="0"/>
                </a:cxn>
                <a:cxn ang="0">
                  <a:pos x="436" y="12"/>
                </a:cxn>
                <a:cxn ang="0">
                  <a:pos x="488" y="32"/>
                </a:cxn>
                <a:cxn ang="0">
                  <a:pos x="512" y="52"/>
                </a:cxn>
                <a:cxn ang="0">
                  <a:pos x="524" y="68"/>
                </a:cxn>
              </a:cxnLst>
              <a:rect l="0" t="0" r="0" b="0"/>
              <a:pathLst>
                <a:path w="532" h="492">
                  <a:moveTo>
                    <a:pt x="524" y="68"/>
                  </a:moveTo>
                  <a:lnTo>
                    <a:pt x="532" y="80"/>
                  </a:lnTo>
                  <a:lnTo>
                    <a:pt x="524" y="92"/>
                  </a:lnTo>
                  <a:lnTo>
                    <a:pt x="524" y="112"/>
                  </a:lnTo>
                  <a:lnTo>
                    <a:pt x="512" y="128"/>
                  </a:lnTo>
                  <a:lnTo>
                    <a:pt x="488" y="148"/>
                  </a:lnTo>
                  <a:lnTo>
                    <a:pt x="460" y="164"/>
                  </a:lnTo>
                  <a:lnTo>
                    <a:pt x="408" y="184"/>
                  </a:lnTo>
                  <a:lnTo>
                    <a:pt x="356" y="188"/>
                  </a:lnTo>
                  <a:lnTo>
                    <a:pt x="248" y="212"/>
                  </a:lnTo>
                  <a:lnTo>
                    <a:pt x="188" y="236"/>
                  </a:lnTo>
                  <a:lnTo>
                    <a:pt x="136" y="260"/>
                  </a:lnTo>
                  <a:lnTo>
                    <a:pt x="108" y="300"/>
                  </a:lnTo>
                  <a:lnTo>
                    <a:pt x="96" y="316"/>
                  </a:lnTo>
                  <a:lnTo>
                    <a:pt x="88" y="336"/>
                  </a:lnTo>
                  <a:lnTo>
                    <a:pt x="96" y="348"/>
                  </a:lnTo>
                  <a:lnTo>
                    <a:pt x="100" y="364"/>
                  </a:lnTo>
                  <a:lnTo>
                    <a:pt x="112" y="384"/>
                  </a:lnTo>
                  <a:lnTo>
                    <a:pt x="136" y="412"/>
                  </a:lnTo>
                  <a:lnTo>
                    <a:pt x="180" y="436"/>
                  </a:lnTo>
                  <a:lnTo>
                    <a:pt x="236" y="460"/>
                  </a:lnTo>
                  <a:lnTo>
                    <a:pt x="308" y="492"/>
                  </a:lnTo>
                  <a:lnTo>
                    <a:pt x="180" y="460"/>
                  </a:lnTo>
                  <a:lnTo>
                    <a:pt x="84" y="436"/>
                  </a:lnTo>
                  <a:lnTo>
                    <a:pt x="52" y="420"/>
                  </a:lnTo>
                  <a:lnTo>
                    <a:pt x="24" y="396"/>
                  </a:lnTo>
                  <a:lnTo>
                    <a:pt x="4" y="360"/>
                  </a:lnTo>
                  <a:lnTo>
                    <a:pt x="0" y="348"/>
                  </a:lnTo>
                  <a:lnTo>
                    <a:pt x="0" y="328"/>
                  </a:lnTo>
                  <a:lnTo>
                    <a:pt x="4" y="316"/>
                  </a:lnTo>
                  <a:lnTo>
                    <a:pt x="24" y="292"/>
                  </a:lnTo>
                  <a:lnTo>
                    <a:pt x="60" y="256"/>
                  </a:lnTo>
                  <a:lnTo>
                    <a:pt x="88" y="244"/>
                  </a:lnTo>
                  <a:lnTo>
                    <a:pt x="132" y="224"/>
                  </a:lnTo>
                  <a:lnTo>
                    <a:pt x="228" y="200"/>
                  </a:lnTo>
                  <a:lnTo>
                    <a:pt x="308" y="188"/>
                  </a:lnTo>
                  <a:lnTo>
                    <a:pt x="372" y="176"/>
                  </a:lnTo>
                  <a:lnTo>
                    <a:pt x="420" y="164"/>
                  </a:lnTo>
                  <a:lnTo>
                    <a:pt x="460" y="148"/>
                  </a:lnTo>
                  <a:lnTo>
                    <a:pt x="472" y="136"/>
                  </a:lnTo>
                  <a:lnTo>
                    <a:pt x="484" y="116"/>
                  </a:lnTo>
                  <a:lnTo>
                    <a:pt x="484" y="92"/>
                  </a:lnTo>
                  <a:lnTo>
                    <a:pt x="472" y="64"/>
                  </a:lnTo>
                  <a:lnTo>
                    <a:pt x="464" y="52"/>
                  </a:lnTo>
                  <a:lnTo>
                    <a:pt x="440" y="32"/>
                  </a:lnTo>
                  <a:lnTo>
                    <a:pt x="396" y="12"/>
                  </a:lnTo>
                  <a:lnTo>
                    <a:pt x="332" y="0"/>
                  </a:lnTo>
                  <a:lnTo>
                    <a:pt x="380" y="0"/>
                  </a:lnTo>
                  <a:lnTo>
                    <a:pt x="436" y="12"/>
                  </a:lnTo>
                  <a:lnTo>
                    <a:pt x="488" y="32"/>
                  </a:lnTo>
                  <a:lnTo>
                    <a:pt x="512" y="52"/>
                  </a:lnTo>
                  <a:lnTo>
                    <a:pt x="524"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1" name="図形 30"/>
            <p:cNvSpPr>
              <a:spLocks/>
            </p:cNvSpPr>
            <p:nvPr/>
          </p:nvSpPr>
          <p:spPr bwMode="auto">
            <a:xfrm>
              <a:off x="4724" y="816"/>
              <a:ext cx="576" cy="352"/>
            </a:xfrm>
            <a:custGeom>
              <a:avLst/>
              <a:gdLst/>
              <a:ahLst/>
              <a:cxnLst>
                <a:cxn ang="0">
                  <a:pos x="576" y="96"/>
                </a:cxn>
                <a:cxn ang="0">
                  <a:pos x="564" y="140"/>
                </a:cxn>
                <a:cxn ang="0">
                  <a:pos x="512" y="168"/>
                </a:cxn>
                <a:cxn ang="0">
                  <a:pos x="400" y="188"/>
                </a:cxn>
                <a:cxn ang="0">
                  <a:pos x="224" y="228"/>
                </a:cxn>
                <a:cxn ang="0">
                  <a:pos x="192" y="236"/>
                </a:cxn>
                <a:cxn ang="0">
                  <a:pos x="108" y="260"/>
                </a:cxn>
                <a:cxn ang="0">
                  <a:pos x="56" y="308"/>
                </a:cxn>
                <a:cxn ang="0">
                  <a:pos x="44" y="352"/>
                </a:cxn>
                <a:cxn ang="0">
                  <a:pos x="20" y="284"/>
                </a:cxn>
                <a:cxn ang="0">
                  <a:pos x="56" y="248"/>
                </a:cxn>
                <a:cxn ang="0">
                  <a:pos x="132" y="216"/>
                </a:cxn>
                <a:cxn ang="0">
                  <a:pos x="356" y="176"/>
                </a:cxn>
                <a:cxn ang="0">
                  <a:pos x="460" y="152"/>
                </a:cxn>
                <a:cxn ang="0">
                  <a:pos x="496" y="120"/>
                </a:cxn>
                <a:cxn ang="0">
                  <a:pos x="500" y="92"/>
                </a:cxn>
                <a:cxn ang="0">
                  <a:pos x="484" y="60"/>
                </a:cxn>
                <a:cxn ang="0">
                  <a:pos x="400" y="24"/>
                </a:cxn>
                <a:cxn ang="0">
                  <a:pos x="260" y="16"/>
                </a:cxn>
                <a:cxn ang="0">
                  <a:pos x="212" y="32"/>
                </a:cxn>
                <a:cxn ang="0">
                  <a:pos x="344" y="24"/>
                </a:cxn>
                <a:cxn ang="0">
                  <a:pos x="440" y="44"/>
                </a:cxn>
                <a:cxn ang="0">
                  <a:pos x="488" y="80"/>
                </a:cxn>
                <a:cxn ang="0">
                  <a:pos x="500" y="104"/>
                </a:cxn>
                <a:cxn ang="0">
                  <a:pos x="484" y="132"/>
                </a:cxn>
                <a:cxn ang="0">
                  <a:pos x="416" y="164"/>
                </a:cxn>
                <a:cxn ang="0">
                  <a:pos x="228" y="188"/>
                </a:cxn>
                <a:cxn ang="0">
                  <a:pos x="92" y="224"/>
                </a:cxn>
                <a:cxn ang="0">
                  <a:pos x="32" y="252"/>
                </a:cxn>
                <a:cxn ang="0">
                  <a:pos x="8" y="304"/>
                </a:cxn>
                <a:cxn ang="0">
                  <a:pos x="12" y="248"/>
                </a:cxn>
                <a:cxn ang="0">
                  <a:pos x="60" y="204"/>
                </a:cxn>
                <a:cxn ang="0">
                  <a:pos x="156" y="188"/>
                </a:cxn>
                <a:cxn ang="0">
                  <a:pos x="272" y="176"/>
                </a:cxn>
                <a:cxn ang="0">
                  <a:pos x="328" y="144"/>
                </a:cxn>
                <a:cxn ang="0">
                  <a:pos x="352" y="120"/>
                </a:cxn>
                <a:cxn ang="0">
                  <a:pos x="352" y="84"/>
                </a:cxn>
                <a:cxn ang="0">
                  <a:pos x="308" y="56"/>
                </a:cxn>
                <a:cxn ang="0">
                  <a:pos x="216" y="44"/>
                </a:cxn>
                <a:cxn ang="0">
                  <a:pos x="304" y="0"/>
                </a:cxn>
                <a:cxn ang="0">
                  <a:pos x="440" y="12"/>
                </a:cxn>
                <a:cxn ang="0">
                  <a:pos x="520" y="36"/>
                </a:cxn>
                <a:cxn ang="0">
                  <a:pos x="556" y="68"/>
                </a:cxn>
              </a:cxnLst>
              <a:rect l="0" t="0" r="0" b="0"/>
              <a:pathLst>
                <a:path w="576" h="352">
                  <a:moveTo>
                    <a:pt x="556" y="68"/>
                  </a:moveTo>
                  <a:lnTo>
                    <a:pt x="576" y="96"/>
                  </a:lnTo>
                  <a:lnTo>
                    <a:pt x="568" y="120"/>
                  </a:lnTo>
                  <a:lnTo>
                    <a:pt x="564" y="140"/>
                  </a:lnTo>
                  <a:lnTo>
                    <a:pt x="544" y="152"/>
                  </a:lnTo>
                  <a:lnTo>
                    <a:pt x="512" y="168"/>
                  </a:lnTo>
                  <a:lnTo>
                    <a:pt x="464" y="180"/>
                  </a:lnTo>
                  <a:lnTo>
                    <a:pt x="400" y="188"/>
                  </a:lnTo>
                  <a:lnTo>
                    <a:pt x="320" y="200"/>
                  </a:lnTo>
                  <a:lnTo>
                    <a:pt x="224" y="228"/>
                  </a:lnTo>
                  <a:lnTo>
                    <a:pt x="216" y="228"/>
                  </a:lnTo>
                  <a:lnTo>
                    <a:pt x="192" y="236"/>
                  </a:lnTo>
                  <a:lnTo>
                    <a:pt x="144" y="248"/>
                  </a:lnTo>
                  <a:lnTo>
                    <a:pt x="108" y="260"/>
                  </a:lnTo>
                  <a:lnTo>
                    <a:pt x="72" y="284"/>
                  </a:lnTo>
                  <a:lnTo>
                    <a:pt x="56" y="308"/>
                  </a:lnTo>
                  <a:lnTo>
                    <a:pt x="44" y="332"/>
                  </a:lnTo>
                  <a:lnTo>
                    <a:pt x="44" y="352"/>
                  </a:lnTo>
                  <a:lnTo>
                    <a:pt x="12" y="308"/>
                  </a:lnTo>
                  <a:lnTo>
                    <a:pt x="20" y="284"/>
                  </a:lnTo>
                  <a:lnTo>
                    <a:pt x="32" y="260"/>
                  </a:lnTo>
                  <a:lnTo>
                    <a:pt x="56" y="248"/>
                  </a:lnTo>
                  <a:lnTo>
                    <a:pt x="92" y="228"/>
                  </a:lnTo>
                  <a:lnTo>
                    <a:pt x="132" y="216"/>
                  </a:lnTo>
                  <a:lnTo>
                    <a:pt x="236" y="192"/>
                  </a:lnTo>
                  <a:lnTo>
                    <a:pt x="356" y="176"/>
                  </a:lnTo>
                  <a:lnTo>
                    <a:pt x="416" y="168"/>
                  </a:lnTo>
                  <a:lnTo>
                    <a:pt x="460" y="152"/>
                  </a:lnTo>
                  <a:lnTo>
                    <a:pt x="484" y="140"/>
                  </a:lnTo>
                  <a:lnTo>
                    <a:pt x="496" y="120"/>
                  </a:lnTo>
                  <a:lnTo>
                    <a:pt x="508" y="104"/>
                  </a:lnTo>
                  <a:lnTo>
                    <a:pt x="500" y="92"/>
                  </a:lnTo>
                  <a:lnTo>
                    <a:pt x="496" y="72"/>
                  </a:lnTo>
                  <a:lnTo>
                    <a:pt x="484" y="60"/>
                  </a:lnTo>
                  <a:lnTo>
                    <a:pt x="448" y="36"/>
                  </a:lnTo>
                  <a:lnTo>
                    <a:pt x="400" y="24"/>
                  </a:lnTo>
                  <a:lnTo>
                    <a:pt x="352" y="16"/>
                  </a:lnTo>
                  <a:lnTo>
                    <a:pt x="260" y="16"/>
                  </a:lnTo>
                  <a:lnTo>
                    <a:pt x="212" y="24"/>
                  </a:lnTo>
                  <a:lnTo>
                    <a:pt x="212" y="32"/>
                  </a:lnTo>
                  <a:lnTo>
                    <a:pt x="252" y="24"/>
                  </a:lnTo>
                  <a:lnTo>
                    <a:pt x="344" y="24"/>
                  </a:lnTo>
                  <a:lnTo>
                    <a:pt x="392" y="32"/>
                  </a:lnTo>
                  <a:lnTo>
                    <a:pt x="440" y="44"/>
                  </a:lnTo>
                  <a:lnTo>
                    <a:pt x="476" y="60"/>
                  </a:lnTo>
                  <a:lnTo>
                    <a:pt x="488" y="80"/>
                  </a:lnTo>
                  <a:lnTo>
                    <a:pt x="500" y="92"/>
                  </a:lnTo>
                  <a:lnTo>
                    <a:pt x="500" y="104"/>
                  </a:lnTo>
                  <a:lnTo>
                    <a:pt x="496" y="120"/>
                  </a:lnTo>
                  <a:lnTo>
                    <a:pt x="484" y="132"/>
                  </a:lnTo>
                  <a:lnTo>
                    <a:pt x="452" y="152"/>
                  </a:lnTo>
                  <a:lnTo>
                    <a:pt x="416" y="164"/>
                  </a:lnTo>
                  <a:lnTo>
                    <a:pt x="356" y="176"/>
                  </a:lnTo>
                  <a:lnTo>
                    <a:pt x="228" y="188"/>
                  </a:lnTo>
                  <a:lnTo>
                    <a:pt x="132" y="212"/>
                  </a:lnTo>
                  <a:lnTo>
                    <a:pt x="92" y="224"/>
                  </a:lnTo>
                  <a:lnTo>
                    <a:pt x="56" y="240"/>
                  </a:lnTo>
                  <a:lnTo>
                    <a:pt x="32" y="252"/>
                  </a:lnTo>
                  <a:lnTo>
                    <a:pt x="20" y="272"/>
                  </a:lnTo>
                  <a:lnTo>
                    <a:pt x="8" y="304"/>
                  </a:lnTo>
                  <a:lnTo>
                    <a:pt x="0" y="276"/>
                  </a:lnTo>
                  <a:lnTo>
                    <a:pt x="12" y="248"/>
                  </a:lnTo>
                  <a:lnTo>
                    <a:pt x="32" y="224"/>
                  </a:lnTo>
                  <a:lnTo>
                    <a:pt x="60" y="204"/>
                  </a:lnTo>
                  <a:lnTo>
                    <a:pt x="96" y="188"/>
                  </a:lnTo>
                  <a:lnTo>
                    <a:pt x="156" y="188"/>
                  </a:lnTo>
                  <a:lnTo>
                    <a:pt x="224" y="180"/>
                  </a:lnTo>
                  <a:lnTo>
                    <a:pt x="272" y="176"/>
                  </a:lnTo>
                  <a:lnTo>
                    <a:pt x="304" y="164"/>
                  </a:lnTo>
                  <a:lnTo>
                    <a:pt x="328" y="144"/>
                  </a:lnTo>
                  <a:lnTo>
                    <a:pt x="344" y="132"/>
                  </a:lnTo>
                  <a:lnTo>
                    <a:pt x="352" y="120"/>
                  </a:lnTo>
                  <a:lnTo>
                    <a:pt x="356" y="108"/>
                  </a:lnTo>
                  <a:lnTo>
                    <a:pt x="352" y="84"/>
                  </a:lnTo>
                  <a:lnTo>
                    <a:pt x="340" y="72"/>
                  </a:lnTo>
                  <a:lnTo>
                    <a:pt x="308" y="56"/>
                  </a:lnTo>
                  <a:lnTo>
                    <a:pt x="272" y="44"/>
                  </a:lnTo>
                  <a:lnTo>
                    <a:pt x="216" y="44"/>
                  </a:lnTo>
                  <a:lnTo>
                    <a:pt x="204" y="4"/>
                  </a:lnTo>
                  <a:lnTo>
                    <a:pt x="304" y="0"/>
                  </a:lnTo>
                  <a:lnTo>
                    <a:pt x="380" y="0"/>
                  </a:lnTo>
                  <a:lnTo>
                    <a:pt x="440" y="12"/>
                  </a:lnTo>
                  <a:lnTo>
                    <a:pt x="488" y="24"/>
                  </a:lnTo>
                  <a:lnTo>
                    <a:pt x="520" y="36"/>
                  </a:lnTo>
                  <a:lnTo>
                    <a:pt x="544" y="56"/>
                  </a:lnTo>
                  <a:lnTo>
                    <a:pt x="556"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2" name="図形 31"/>
            <p:cNvSpPr>
              <a:spLocks/>
            </p:cNvSpPr>
            <p:nvPr/>
          </p:nvSpPr>
          <p:spPr bwMode="auto">
            <a:xfrm>
              <a:off x="5232" y="848"/>
              <a:ext cx="292" cy="196"/>
            </a:xfrm>
            <a:custGeom>
              <a:avLst/>
              <a:gdLst/>
              <a:ahLst/>
              <a:cxnLst>
                <a:cxn ang="0">
                  <a:pos x="116" y="184"/>
                </a:cxn>
                <a:cxn ang="0">
                  <a:pos x="80" y="184"/>
                </a:cxn>
                <a:cxn ang="0">
                  <a:pos x="0" y="196"/>
                </a:cxn>
                <a:cxn ang="0">
                  <a:pos x="12" y="192"/>
                </a:cxn>
                <a:cxn ang="0">
                  <a:pos x="36" y="180"/>
                </a:cxn>
                <a:cxn ang="0">
                  <a:pos x="92" y="172"/>
                </a:cxn>
                <a:cxn ang="0">
                  <a:pos x="156" y="148"/>
                </a:cxn>
                <a:cxn ang="0">
                  <a:pos x="200" y="132"/>
                </a:cxn>
                <a:cxn ang="0">
                  <a:pos x="228" y="108"/>
                </a:cxn>
                <a:cxn ang="0">
                  <a:pos x="240" y="88"/>
                </a:cxn>
                <a:cxn ang="0">
                  <a:pos x="248" y="72"/>
                </a:cxn>
                <a:cxn ang="0">
                  <a:pos x="240" y="60"/>
                </a:cxn>
                <a:cxn ang="0">
                  <a:pos x="236" y="40"/>
                </a:cxn>
                <a:cxn ang="0">
                  <a:pos x="216" y="24"/>
                </a:cxn>
                <a:cxn ang="0">
                  <a:pos x="180" y="0"/>
                </a:cxn>
                <a:cxn ang="0">
                  <a:pos x="216" y="4"/>
                </a:cxn>
                <a:cxn ang="0">
                  <a:pos x="240" y="12"/>
                </a:cxn>
                <a:cxn ang="0">
                  <a:pos x="260" y="28"/>
                </a:cxn>
                <a:cxn ang="0">
                  <a:pos x="280" y="40"/>
                </a:cxn>
                <a:cxn ang="0">
                  <a:pos x="292" y="64"/>
                </a:cxn>
                <a:cxn ang="0">
                  <a:pos x="292" y="76"/>
                </a:cxn>
                <a:cxn ang="0">
                  <a:pos x="292" y="84"/>
                </a:cxn>
                <a:cxn ang="0">
                  <a:pos x="284" y="108"/>
                </a:cxn>
                <a:cxn ang="0">
                  <a:pos x="260" y="132"/>
                </a:cxn>
                <a:cxn ang="0">
                  <a:pos x="228" y="148"/>
                </a:cxn>
                <a:cxn ang="0">
                  <a:pos x="200" y="160"/>
                </a:cxn>
                <a:cxn ang="0">
                  <a:pos x="140" y="180"/>
                </a:cxn>
                <a:cxn ang="0">
                  <a:pos x="116" y="184"/>
                </a:cxn>
              </a:cxnLst>
              <a:rect l="0" t="0" r="0" b="0"/>
              <a:pathLst>
                <a:path w="292" h="196">
                  <a:moveTo>
                    <a:pt x="116" y="184"/>
                  </a:moveTo>
                  <a:lnTo>
                    <a:pt x="80" y="184"/>
                  </a:lnTo>
                  <a:lnTo>
                    <a:pt x="0" y="196"/>
                  </a:lnTo>
                  <a:lnTo>
                    <a:pt x="12" y="192"/>
                  </a:lnTo>
                  <a:lnTo>
                    <a:pt x="36" y="180"/>
                  </a:lnTo>
                  <a:lnTo>
                    <a:pt x="92" y="172"/>
                  </a:lnTo>
                  <a:lnTo>
                    <a:pt x="156" y="148"/>
                  </a:lnTo>
                  <a:lnTo>
                    <a:pt x="200" y="132"/>
                  </a:lnTo>
                  <a:lnTo>
                    <a:pt x="228" y="108"/>
                  </a:lnTo>
                  <a:lnTo>
                    <a:pt x="240" y="88"/>
                  </a:lnTo>
                  <a:lnTo>
                    <a:pt x="248" y="72"/>
                  </a:lnTo>
                  <a:lnTo>
                    <a:pt x="240" y="60"/>
                  </a:lnTo>
                  <a:lnTo>
                    <a:pt x="236" y="40"/>
                  </a:lnTo>
                  <a:lnTo>
                    <a:pt x="216" y="24"/>
                  </a:lnTo>
                  <a:lnTo>
                    <a:pt x="180" y="0"/>
                  </a:lnTo>
                  <a:lnTo>
                    <a:pt x="216" y="4"/>
                  </a:lnTo>
                  <a:lnTo>
                    <a:pt x="240" y="12"/>
                  </a:lnTo>
                  <a:lnTo>
                    <a:pt x="260" y="28"/>
                  </a:lnTo>
                  <a:lnTo>
                    <a:pt x="280" y="40"/>
                  </a:lnTo>
                  <a:lnTo>
                    <a:pt x="292" y="64"/>
                  </a:lnTo>
                  <a:lnTo>
                    <a:pt x="292" y="76"/>
                  </a:lnTo>
                  <a:lnTo>
                    <a:pt x="292" y="84"/>
                  </a:lnTo>
                  <a:lnTo>
                    <a:pt x="284" y="108"/>
                  </a:lnTo>
                  <a:lnTo>
                    <a:pt x="260" y="132"/>
                  </a:lnTo>
                  <a:lnTo>
                    <a:pt x="228" y="148"/>
                  </a:lnTo>
                  <a:lnTo>
                    <a:pt x="200" y="160"/>
                  </a:lnTo>
                  <a:lnTo>
                    <a:pt x="140" y="180"/>
                  </a:lnTo>
                  <a:lnTo>
                    <a:pt x="116" y="1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3" name="図形 32"/>
            <p:cNvSpPr>
              <a:spLocks/>
            </p:cNvSpPr>
            <p:nvPr/>
          </p:nvSpPr>
          <p:spPr bwMode="auto">
            <a:xfrm>
              <a:off x="5384" y="832"/>
              <a:ext cx="192" cy="196"/>
            </a:xfrm>
            <a:custGeom>
              <a:avLst/>
              <a:gdLst/>
              <a:ahLst/>
              <a:cxnLst>
                <a:cxn ang="0">
                  <a:pos x="192" y="88"/>
                </a:cxn>
                <a:cxn ang="0">
                  <a:pos x="192" y="92"/>
                </a:cxn>
                <a:cxn ang="0">
                  <a:pos x="188" y="112"/>
                </a:cxn>
                <a:cxn ang="0">
                  <a:pos x="176" y="128"/>
                </a:cxn>
                <a:cxn ang="0">
                  <a:pos x="156" y="148"/>
                </a:cxn>
                <a:cxn ang="0">
                  <a:pos x="128" y="164"/>
                </a:cxn>
                <a:cxn ang="0">
                  <a:pos x="72" y="184"/>
                </a:cxn>
                <a:cxn ang="0">
                  <a:pos x="52" y="188"/>
                </a:cxn>
                <a:cxn ang="0">
                  <a:pos x="12" y="196"/>
                </a:cxn>
                <a:cxn ang="0">
                  <a:pos x="48" y="184"/>
                </a:cxn>
                <a:cxn ang="0">
                  <a:pos x="88" y="164"/>
                </a:cxn>
                <a:cxn ang="0">
                  <a:pos x="128" y="136"/>
                </a:cxn>
                <a:cxn ang="0">
                  <a:pos x="140" y="116"/>
                </a:cxn>
                <a:cxn ang="0">
                  <a:pos x="144" y="100"/>
                </a:cxn>
                <a:cxn ang="0">
                  <a:pos x="144" y="92"/>
                </a:cxn>
                <a:cxn ang="0">
                  <a:pos x="144" y="80"/>
                </a:cxn>
                <a:cxn ang="0">
                  <a:pos x="128" y="52"/>
                </a:cxn>
                <a:cxn ang="0">
                  <a:pos x="116" y="40"/>
                </a:cxn>
                <a:cxn ang="0">
                  <a:pos x="88" y="28"/>
                </a:cxn>
                <a:cxn ang="0">
                  <a:pos x="60" y="16"/>
                </a:cxn>
                <a:cxn ang="0">
                  <a:pos x="16" y="8"/>
                </a:cxn>
                <a:cxn ang="0">
                  <a:pos x="0" y="0"/>
                </a:cxn>
                <a:cxn ang="0">
                  <a:pos x="48" y="8"/>
                </a:cxn>
                <a:cxn ang="0">
                  <a:pos x="108" y="20"/>
                </a:cxn>
                <a:cxn ang="0">
                  <a:pos x="132" y="32"/>
                </a:cxn>
                <a:cxn ang="0">
                  <a:pos x="164" y="44"/>
                </a:cxn>
                <a:cxn ang="0">
                  <a:pos x="180" y="64"/>
                </a:cxn>
                <a:cxn ang="0">
                  <a:pos x="192" y="88"/>
                </a:cxn>
              </a:cxnLst>
              <a:rect l="0" t="0" r="0" b="0"/>
              <a:pathLst>
                <a:path w="192" h="196">
                  <a:moveTo>
                    <a:pt x="192" y="88"/>
                  </a:moveTo>
                  <a:lnTo>
                    <a:pt x="192" y="92"/>
                  </a:lnTo>
                  <a:lnTo>
                    <a:pt x="188" y="112"/>
                  </a:lnTo>
                  <a:lnTo>
                    <a:pt x="176" y="128"/>
                  </a:lnTo>
                  <a:lnTo>
                    <a:pt x="156" y="148"/>
                  </a:lnTo>
                  <a:lnTo>
                    <a:pt x="128" y="164"/>
                  </a:lnTo>
                  <a:lnTo>
                    <a:pt x="72" y="184"/>
                  </a:lnTo>
                  <a:lnTo>
                    <a:pt x="52" y="188"/>
                  </a:lnTo>
                  <a:lnTo>
                    <a:pt x="12" y="196"/>
                  </a:lnTo>
                  <a:lnTo>
                    <a:pt x="48" y="184"/>
                  </a:lnTo>
                  <a:lnTo>
                    <a:pt x="88" y="164"/>
                  </a:lnTo>
                  <a:lnTo>
                    <a:pt x="128" y="136"/>
                  </a:lnTo>
                  <a:lnTo>
                    <a:pt x="140" y="116"/>
                  </a:lnTo>
                  <a:lnTo>
                    <a:pt x="144" y="100"/>
                  </a:lnTo>
                  <a:lnTo>
                    <a:pt x="144" y="92"/>
                  </a:lnTo>
                  <a:lnTo>
                    <a:pt x="144" y="80"/>
                  </a:lnTo>
                  <a:lnTo>
                    <a:pt x="128" y="52"/>
                  </a:lnTo>
                  <a:lnTo>
                    <a:pt x="116" y="40"/>
                  </a:lnTo>
                  <a:lnTo>
                    <a:pt x="88" y="28"/>
                  </a:lnTo>
                  <a:lnTo>
                    <a:pt x="60" y="16"/>
                  </a:lnTo>
                  <a:lnTo>
                    <a:pt x="16" y="8"/>
                  </a:lnTo>
                  <a:lnTo>
                    <a:pt x="0" y="0"/>
                  </a:lnTo>
                  <a:lnTo>
                    <a:pt x="48" y="8"/>
                  </a:lnTo>
                  <a:lnTo>
                    <a:pt x="108" y="20"/>
                  </a:lnTo>
                  <a:lnTo>
                    <a:pt x="132" y="32"/>
                  </a:lnTo>
                  <a:lnTo>
                    <a:pt x="164" y="44"/>
                  </a:lnTo>
                  <a:lnTo>
                    <a:pt x="180" y="64"/>
                  </a:lnTo>
                  <a:lnTo>
                    <a:pt x="192"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4" name="図形 33"/>
            <p:cNvSpPr>
              <a:spLocks/>
            </p:cNvSpPr>
            <p:nvPr/>
          </p:nvSpPr>
          <p:spPr bwMode="auto">
            <a:xfrm>
              <a:off x="4880" y="756"/>
              <a:ext cx="624" cy="580"/>
            </a:xfrm>
            <a:custGeom>
              <a:avLst/>
              <a:gdLst/>
              <a:ahLst/>
              <a:cxnLst>
                <a:cxn ang="0">
                  <a:pos x="408" y="60"/>
                </a:cxn>
                <a:cxn ang="0">
                  <a:pos x="516" y="84"/>
                </a:cxn>
                <a:cxn ang="0">
                  <a:pos x="576" y="128"/>
                </a:cxn>
                <a:cxn ang="0">
                  <a:pos x="592" y="164"/>
                </a:cxn>
                <a:cxn ang="0">
                  <a:pos x="576" y="200"/>
                </a:cxn>
                <a:cxn ang="0">
                  <a:pos x="504" y="240"/>
                </a:cxn>
                <a:cxn ang="0">
                  <a:pos x="396" y="264"/>
                </a:cxn>
                <a:cxn ang="0">
                  <a:pos x="344" y="288"/>
                </a:cxn>
                <a:cxn ang="0">
                  <a:pos x="248" y="320"/>
                </a:cxn>
                <a:cxn ang="0">
                  <a:pos x="172" y="376"/>
                </a:cxn>
                <a:cxn ang="0">
                  <a:pos x="152" y="404"/>
                </a:cxn>
                <a:cxn ang="0">
                  <a:pos x="152" y="428"/>
                </a:cxn>
                <a:cxn ang="0">
                  <a:pos x="196" y="484"/>
                </a:cxn>
                <a:cxn ang="0">
                  <a:pos x="308" y="520"/>
                </a:cxn>
                <a:cxn ang="0">
                  <a:pos x="624" y="580"/>
                </a:cxn>
                <a:cxn ang="0">
                  <a:pos x="420" y="556"/>
                </a:cxn>
                <a:cxn ang="0">
                  <a:pos x="220" y="512"/>
                </a:cxn>
                <a:cxn ang="0">
                  <a:pos x="124" y="460"/>
                </a:cxn>
                <a:cxn ang="0">
                  <a:pos x="92" y="412"/>
                </a:cxn>
                <a:cxn ang="0">
                  <a:pos x="92" y="380"/>
                </a:cxn>
                <a:cxn ang="0">
                  <a:pos x="140" y="332"/>
                </a:cxn>
                <a:cxn ang="0">
                  <a:pos x="212" y="296"/>
                </a:cxn>
                <a:cxn ang="0">
                  <a:pos x="308" y="276"/>
                </a:cxn>
                <a:cxn ang="0">
                  <a:pos x="460" y="228"/>
                </a:cxn>
                <a:cxn ang="0">
                  <a:pos x="496" y="204"/>
                </a:cxn>
                <a:cxn ang="0">
                  <a:pos x="516" y="152"/>
                </a:cxn>
                <a:cxn ang="0">
                  <a:pos x="492" y="120"/>
                </a:cxn>
                <a:cxn ang="0">
                  <a:pos x="408" y="72"/>
                </a:cxn>
                <a:cxn ang="0">
                  <a:pos x="308" y="52"/>
                </a:cxn>
                <a:cxn ang="0">
                  <a:pos x="44" y="52"/>
                </a:cxn>
                <a:cxn ang="0">
                  <a:pos x="0" y="0"/>
                </a:cxn>
                <a:cxn ang="0">
                  <a:pos x="112" y="28"/>
                </a:cxn>
                <a:cxn ang="0">
                  <a:pos x="376" y="60"/>
                </a:cxn>
              </a:cxnLst>
              <a:rect l="0" t="0" r="0" b="0"/>
              <a:pathLst>
                <a:path w="624" h="580">
                  <a:moveTo>
                    <a:pt x="376" y="60"/>
                  </a:moveTo>
                  <a:lnTo>
                    <a:pt x="408" y="60"/>
                  </a:lnTo>
                  <a:lnTo>
                    <a:pt x="472" y="72"/>
                  </a:lnTo>
                  <a:lnTo>
                    <a:pt x="516" y="84"/>
                  </a:lnTo>
                  <a:lnTo>
                    <a:pt x="544" y="104"/>
                  </a:lnTo>
                  <a:lnTo>
                    <a:pt x="576" y="128"/>
                  </a:lnTo>
                  <a:lnTo>
                    <a:pt x="592" y="156"/>
                  </a:lnTo>
                  <a:lnTo>
                    <a:pt x="592" y="164"/>
                  </a:lnTo>
                  <a:lnTo>
                    <a:pt x="588" y="180"/>
                  </a:lnTo>
                  <a:lnTo>
                    <a:pt x="576" y="200"/>
                  </a:lnTo>
                  <a:lnTo>
                    <a:pt x="552" y="216"/>
                  </a:lnTo>
                  <a:lnTo>
                    <a:pt x="504" y="240"/>
                  </a:lnTo>
                  <a:lnTo>
                    <a:pt x="436" y="260"/>
                  </a:lnTo>
                  <a:lnTo>
                    <a:pt x="396" y="264"/>
                  </a:lnTo>
                  <a:lnTo>
                    <a:pt x="364" y="276"/>
                  </a:lnTo>
                  <a:lnTo>
                    <a:pt x="344" y="288"/>
                  </a:lnTo>
                  <a:lnTo>
                    <a:pt x="296" y="300"/>
                  </a:lnTo>
                  <a:lnTo>
                    <a:pt x="248" y="320"/>
                  </a:lnTo>
                  <a:lnTo>
                    <a:pt x="208" y="344"/>
                  </a:lnTo>
                  <a:lnTo>
                    <a:pt x="172" y="376"/>
                  </a:lnTo>
                  <a:lnTo>
                    <a:pt x="160" y="388"/>
                  </a:lnTo>
                  <a:lnTo>
                    <a:pt x="152" y="404"/>
                  </a:lnTo>
                  <a:lnTo>
                    <a:pt x="148" y="416"/>
                  </a:lnTo>
                  <a:lnTo>
                    <a:pt x="152" y="428"/>
                  </a:lnTo>
                  <a:lnTo>
                    <a:pt x="164" y="460"/>
                  </a:lnTo>
                  <a:lnTo>
                    <a:pt x="196" y="484"/>
                  </a:lnTo>
                  <a:lnTo>
                    <a:pt x="244" y="500"/>
                  </a:lnTo>
                  <a:lnTo>
                    <a:pt x="308" y="520"/>
                  </a:lnTo>
                  <a:lnTo>
                    <a:pt x="424" y="544"/>
                  </a:lnTo>
                  <a:lnTo>
                    <a:pt x="624" y="580"/>
                  </a:lnTo>
                  <a:lnTo>
                    <a:pt x="520" y="572"/>
                  </a:lnTo>
                  <a:lnTo>
                    <a:pt x="420" y="556"/>
                  </a:lnTo>
                  <a:lnTo>
                    <a:pt x="304" y="536"/>
                  </a:lnTo>
                  <a:lnTo>
                    <a:pt x="220" y="512"/>
                  </a:lnTo>
                  <a:lnTo>
                    <a:pt x="160" y="484"/>
                  </a:lnTo>
                  <a:lnTo>
                    <a:pt x="124" y="460"/>
                  </a:lnTo>
                  <a:lnTo>
                    <a:pt x="96" y="428"/>
                  </a:lnTo>
                  <a:lnTo>
                    <a:pt x="92" y="412"/>
                  </a:lnTo>
                  <a:lnTo>
                    <a:pt x="92" y="400"/>
                  </a:lnTo>
                  <a:lnTo>
                    <a:pt x="92" y="380"/>
                  </a:lnTo>
                  <a:lnTo>
                    <a:pt x="112" y="348"/>
                  </a:lnTo>
                  <a:lnTo>
                    <a:pt x="140" y="332"/>
                  </a:lnTo>
                  <a:lnTo>
                    <a:pt x="176" y="312"/>
                  </a:lnTo>
                  <a:lnTo>
                    <a:pt x="212" y="296"/>
                  </a:lnTo>
                  <a:lnTo>
                    <a:pt x="280" y="284"/>
                  </a:lnTo>
                  <a:lnTo>
                    <a:pt x="308" y="276"/>
                  </a:lnTo>
                  <a:lnTo>
                    <a:pt x="408" y="252"/>
                  </a:lnTo>
                  <a:lnTo>
                    <a:pt x="460" y="228"/>
                  </a:lnTo>
                  <a:lnTo>
                    <a:pt x="492" y="212"/>
                  </a:lnTo>
                  <a:lnTo>
                    <a:pt x="496" y="204"/>
                  </a:lnTo>
                  <a:lnTo>
                    <a:pt x="516" y="176"/>
                  </a:lnTo>
                  <a:lnTo>
                    <a:pt x="516" y="152"/>
                  </a:lnTo>
                  <a:lnTo>
                    <a:pt x="504" y="132"/>
                  </a:lnTo>
                  <a:lnTo>
                    <a:pt x="492" y="120"/>
                  </a:lnTo>
                  <a:lnTo>
                    <a:pt x="456" y="96"/>
                  </a:lnTo>
                  <a:lnTo>
                    <a:pt x="408" y="72"/>
                  </a:lnTo>
                  <a:lnTo>
                    <a:pt x="364" y="60"/>
                  </a:lnTo>
                  <a:lnTo>
                    <a:pt x="308" y="52"/>
                  </a:lnTo>
                  <a:lnTo>
                    <a:pt x="196" y="48"/>
                  </a:lnTo>
                  <a:lnTo>
                    <a:pt x="44" y="52"/>
                  </a:lnTo>
                  <a:lnTo>
                    <a:pt x="24" y="24"/>
                  </a:lnTo>
                  <a:lnTo>
                    <a:pt x="0" y="0"/>
                  </a:lnTo>
                  <a:lnTo>
                    <a:pt x="36" y="12"/>
                  </a:lnTo>
                  <a:lnTo>
                    <a:pt x="112" y="28"/>
                  </a:lnTo>
                  <a:lnTo>
                    <a:pt x="224" y="48"/>
                  </a:lnTo>
                  <a:lnTo>
                    <a:pt x="376"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5" name="図形 34"/>
            <p:cNvSpPr>
              <a:spLocks/>
            </p:cNvSpPr>
            <p:nvPr/>
          </p:nvSpPr>
          <p:spPr bwMode="auto">
            <a:xfrm>
              <a:off x="5696" y="768"/>
              <a:ext cx="1" cy="4"/>
            </a:xfrm>
            <a:custGeom>
              <a:avLst/>
              <a:gdLst/>
              <a:ahLst/>
              <a:cxnLst>
                <a:cxn ang="0">
                  <a:pos x="0" y="4"/>
                </a:cxn>
                <a:cxn ang="0">
                  <a:pos x="0" y="0"/>
                </a:cxn>
                <a:cxn ang="0">
                  <a:pos x="0" y="4"/>
                </a:cxn>
              </a:cxnLst>
              <a:rect l="0" t="0" r="0" b="0"/>
              <a:pathLst>
                <a:path h="4">
                  <a:moveTo>
                    <a:pt x="0" y="4"/>
                  </a:moveTo>
                  <a:lnTo>
                    <a:pt x="0" y="0"/>
                  </a:lnTo>
                  <a:lnTo>
                    <a:pt x="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6" name="図形 35"/>
            <p:cNvSpPr>
              <a:spLocks/>
            </p:cNvSpPr>
            <p:nvPr/>
          </p:nvSpPr>
          <p:spPr bwMode="auto">
            <a:xfrm>
              <a:off x="4924" y="472"/>
              <a:ext cx="276" cy="308"/>
            </a:xfrm>
            <a:custGeom>
              <a:avLst/>
              <a:gdLst/>
              <a:ahLst/>
              <a:cxnLst>
                <a:cxn ang="0">
                  <a:pos x="48" y="152"/>
                </a:cxn>
                <a:cxn ang="0">
                  <a:pos x="52" y="176"/>
                </a:cxn>
                <a:cxn ang="0">
                  <a:pos x="68" y="204"/>
                </a:cxn>
                <a:cxn ang="0">
                  <a:pos x="96" y="228"/>
                </a:cxn>
                <a:cxn ang="0">
                  <a:pos x="132" y="240"/>
                </a:cxn>
                <a:cxn ang="0">
                  <a:pos x="204" y="276"/>
                </a:cxn>
                <a:cxn ang="0">
                  <a:pos x="276" y="308"/>
                </a:cxn>
                <a:cxn ang="0">
                  <a:pos x="200" y="284"/>
                </a:cxn>
                <a:cxn ang="0">
                  <a:pos x="104" y="248"/>
                </a:cxn>
                <a:cxn ang="0">
                  <a:pos x="60" y="228"/>
                </a:cxn>
                <a:cxn ang="0">
                  <a:pos x="24" y="204"/>
                </a:cxn>
                <a:cxn ang="0">
                  <a:pos x="0" y="176"/>
                </a:cxn>
                <a:cxn ang="0">
                  <a:pos x="0" y="156"/>
                </a:cxn>
                <a:cxn ang="0">
                  <a:pos x="0" y="140"/>
                </a:cxn>
                <a:cxn ang="0">
                  <a:pos x="4" y="120"/>
                </a:cxn>
                <a:cxn ang="0">
                  <a:pos x="16" y="104"/>
                </a:cxn>
                <a:cxn ang="0">
                  <a:pos x="36" y="76"/>
                </a:cxn>
                <a:cxn ang="0">
                  <a:pos x="68" y="60"/>
                </a:cxn>
                <a:cxn ang="0">
                  <a:pos x="108" y="36"/>
                </a:cxn>
                <a:cxn ang="0">
                  <a:pos x="168" y="16"/>
                </a:cxn>
                <a:cxn ang="0">
                  <a:pos x="240" y="0"/>
                </a:cxn>
                <a:cxn ang="0">
                  <a:pos x="248" y="0"/>
                </a:cxn>
                <a:cxn ang="0">
                  <a:pos x="188" y="16"/>
                </a:cxn>
                <a:cxn ang="0">
                  <a:pos x="140" y="40"/>
                </a:cxn>
                <a:cxn ang="0">
                  <a:pos x="104" y="64"/>
                </a:cxn>
                <a:cxn ang="0">
                  <a:pos x="80" y="92"/>
                </a:cxn>
                <a:cxn ang="0">
                  <a:pos x="60" y="116"/>
                </a:cxn>
                <a:cxn ang="0">
                  <a:pos x="52" y="132"/>
                </a:cxn>
                <a:cxn ang="0">
                  <a:pos x="48" y="152"/>
                </a:cxn>
              </a:cxnLst>
              <a:rect l="0" t="0" r="0" b="0"/>
              <a:pathLst>
                <a:path w="276" h="308">
                  <a:moveTo>
                    <a:pt x="48" y="152"/>
                  </a:moveTo>
                  <a:lnTo>
                    <a:pt x="52" y="176"/>
                  </a:lnTo>
                  <a:lnTo>
                    <a:pt x="68" y="204"/>
                  </a:lnTo>
                  <a:lnTo>
                    <a:pt x="96" y="228"/>
                  </a:lnTo>
                  <a:lnTo>
                    <a:pt x="132" y="240"/>
                  </a:lnTo>
                  <a:lnTo>
                    <a:pt x="204" y="276"/>
                  </a:lnTo>
                  <a:lnTo>
                    <a:pt x="276" y="308"/>
                  </a:lnTo>
                  <a:lnTo>
                    <a:pt x="200" y="284"/>
                  </a:lnTo>
                  <a:lnTo>
                    <a:pt x="104" y="248"/>
                  </a:lnTo>
                  <a:lnTo>
                    <a:pt x="60" y="228"/>
                  </a:lnTo>
                  <a:lnTo>
                    <a:pt x="24" y="204"/>
                  </a:lnTo>
                  <a:lnTo>
                    <a:pt x="0" y="176"/>
                  </a:lnTo>
                  <a:lnTo>
                    <a:pt x="0" y="156"/>
                  </a:lnTo>
                  <a:lnTo>
                    <a:pt x="0" y="140"/>
                  </a:lnTo>
                  <a:lnTo>
                    <a:pt x="4" y="120"/>
                  </a:lnTo>
                  <a:lnTo>
                    <a:pt x="16" y="104"/>
                  </a:lnTo>
                  <a:lnTo>
                    <a:pt x="36" y="76"/>
                  </a:lnTo>
                  <a:lnTo>
                    <a:pt x="68" y="60"/>
                  </a:lnTo>
                  <a:lnTo>
                    <a:pt x="108" y="36"/>
                  </a:lnTo>
                  <a:lnTo>
                    <a:pt x="168" y="16"/>
                  </a:lnTo>
                  <a:lnTo>
                    <a:pt x="240" y="0"/>
                  </a:lnTo>
                  <a:lnTo>
                    <a:pt x="248" y="0"/>
                  </a:lnTo>
                  <a:lnTo>
                    <a:pt x="188" y="16"/>
                  </a:lnTo>
                  <a:lnTo>
                    <a:pt x="140" y="40"/>
                  </a:lnTo>
                  <a:lnTo>
                    <a:pt x="104" y="64"/>
                  </a:lnTo>
                  <a:lnTo>
                    <a:pt x="80" y="92"/>
                  </a:lnTo>
                  <a:lnTo>
                    <a:pt x="60" y="116"/>
                  </a:lnTo>
                  <a:lnTo>
                    <a:pt x="52" y="132"/>
                  </a:lnTo>
                  <a:lnTo>
                    <a:pt x="48"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7" name="図形 36"/>
            <p:cNvSpPr>
              <a:spLocks/>
            </p:cNvSpPr>
            <p:nvPr/>
          </p:nvSpPr>
          <p:spPr bwMode="auto">
            <a:xfrm>
              <a:off x="5032" y="448"/>
              <a:ext cx="696" cy="360"/>
            </a:xfrm>
            <a:custGeom>
              <a:avLst/>
              <a:gdLst/>
              <a:ahLst/>
              <a:cxnLst>
                <a:cxn ang="0">
                  <a:pos x="164" y="76"/>
                </a:cxn>
                <a:cxn ang="0">
                  <a:pos x="128" y="96"/>
                </a:cxn>
                <a:cxn ang="0">
                  <a:pos x="104" y="116"/>
                </a:cxn>
                <a:cxn ang="0">
                  <a:pos x="84" y="132"/>
                </a:cxn>
                <a:cxn ang="0">
                  <a:pos x="80" y="152"/>
                </a:cxn>
                <a:cxn ang="0">
                  <a:pos x="80" y="180"/>
                </a:cxn>
                <a:cxn ang="0">
                  <a:pos x="92" y="204"/>
                </a:cxn>
                <a:cxn ang="0">
                  <a:pos x="116" y="228"/>
                </a:cxn>
                <a:cxn ang="0">
                  <a:pos x="132" y="248"/>
                </a:cxn>
                <a:cxn ang="0">
                  <a:pos x="164" y="260"/>
                </a:cxn>
                <a:cxn ang="0">
                  <a:pos x="236" y="288"/>
                </a:cxn>
                <a:cxn ang="0">
                  <a:pos x="328" y="308"/>
                </a:cxn>
                <a:cxn ang="0">
                  <a:pos x="424" y="324"/>
                </a:cxn>
                <a:cxn ang="0">
                  <a:pos x="592" y="344"/>
                </a:cxn>
                <a:cxn ang="0">
                  <a:pos x="676" y="344"/>
                </a:cxn>
                <a:cxn ang="0">
                  <a:pos x="688" y="356"/>
                </a:cxn>
                <a:cxn ang="0">
                  <a:pos x="696" y="360"/>
                </a:cxn>
                <a:cxn ang="0">
                  <a:pos x="648" y="360"/>
                </a:cxn>
                <a:cxn ang="0">
                  <a:pos x="544" y="360"/>
                </a:cxn>
                <a:cxn ang="0">
                  <a:pos x="472" y="356"/>
                </a:cxn>
                <a:cxn ang="0">
                  <a:pos x="388" y="344"/>
                </a:cxn>
                <a:cxn ang="0">
                  <a:pos x="292" y="320"/>
                </a:cxn>
                <a:cxn ang="0">
                  <a:pos x="188" y="296"/>
                </a:cxn>
                <a:cxn ang="0">
                  <a:pos x="164" y="284"/>
                </a:cxn>
                <a:cxn ang="0">
                  <a:pos x="108" y="264"/>
                </a:cxn>
                <a:cxn ang="0">
                  <a:pos x="44" y="240"/>
                </a:cxn>
                <a:cxn ang="0">
                  <a:pos x="20" y="216"/>
                </a:cxn>
                <a:cxn ang="0">
                  <a:pos x="8" y="192"/>
                </a:cxn>
                <a:cxn ang="0">
                  <a:pos x="0" y="164"/>
                </a:cxn>
                <a:cxn ang="0">
                  <a:pos x="12" y="132"/>
                </a:cxn>
                <a:cxn ang="0">
                  <a:pos x="24" y="120"/>
                </a:cxn>
                <a:cxn ang="0">
                  <a:pos x="68" y="84"/>
                </a:cxn>
                <a:cxn ang="0">
                  <a:pos x="104" y="60"/>
                </a:cxn>
                <a:cxn ang="0">
                  <a:pos x="152" y="40"/>
                </a:cxn>
                <a:cxn ang="0">
                  <a:pos x="220" y="24"/>
                </a:cxn>
                <a:cxn ang="0">
                  <a:pos x="296" y="12"/>
                </a:cxn>
                <a:cxn ang="0">
                  <a:pos x="436" y="0"/>
                </a:cxn>
                <a:cxn ang="0">
                  <a:pos x="316" y="24"/>
                </a:cxn>
                <a:cxn ang="0">
                  <a:pos x="232" y="48"/>
                </a:cxn>
                <a:cxn ang="0">
                  <a:pos x="164" y="76"/>
                </a:cxn>
              </a:cxnLst>
              <a:rect l="0" t="0" r="0" b="0"/>
              <a:pathLst>
                <a:path w="696" h="360">
                  <a:moveTo>
                    <a:pt x="164" y="76"/>
                  </a:moveTo>
                  <a:lnTo>
                    <a:pt x="128" y="96"/>
                  </a:lnTo>
                  <a:lnTo>
                    <a:pt x="104" y="116"/>
                  </a:lnTo>
                  <a:lnTo>
                    <a:pt x="84" y="132"/>
                  </a:lnTo>
                  <a:lnTo>
                    <a:pt x="80" y="152"/>
                  </a:lnTo>
                  <a:lnTo>
                    <a:pt x="80" y="180"/>
                  </a:lnTo>
                  <a:lnTo>
                    <a:pt x="92" y="204"/>
                  </a:lnTo>
                  <a:lnTo>
                    <a:pt x="116" y="228"/>
                  </a:lnTo>
                  <a:lnTo>
                    <a:pt x="132" y="248"/>
                  </a:lnTo>
                  <a:lnTo>
                    <a:pt x="164" y="260"/>
                  </a:lnTo>
                  <a:lnTo>
                    <a:pt x="236" y="288"/>
                  </a:lnTo>
                  <a:lnTo>
                    <a:pt x="328" y="308"/>
                  </a:lnTo>
                  <a:lnTo>
                    <a:pt x="424" y="324"/>
                  </a:lnTo>
                  <a:lnTo>
                    <a:pt x="592" y="344"/>
                  </a:lnTo>
                  <a:lnTo>
                    <a:pt x="676" y="344"/>
                  </a:lnTo>
                  <a:lnTo>
                    <a:pt x="688" y="356"/>
                  </a:lnTo>
                  <a:lnTo>
                    <a:pt x="696" y="360"/>
                  </a:lnTo>
                  <a:lnTo>
                    <a:pt x="648" y="360"/>
                  </a:lnTo>
                  <a:lnTo>
                    <a:pt x="544" y="360"/>
                  </a:lnTo>
                  <a:lnTo>
                    <a:pt x="472" y="356"/>
                  </a:lnTo>
                  <a:lnTo>
                    <a:pt x="388" y="344"/>
                  </a:lnTo>
                  <a:lnTo>
                    <a:pt x="292" y="320"/>
                  </a:lnTo>
                  <a:lnTo>
                    <a:pt x="188" y="296"/>
                  </a:lnTo>
                  <a:lnTo>
                    <a:pt x="164" y="284"/>
                  </a:lnTo>
                  <a:lnTo>
                    <a:pt x="108" y="264"/>
                  </a:lnTo>
                  <a:lnTo>
                    <a:pt x="44" y="240"/>
                  </a:lnTo>
                  <a:lnTo>
                    <a:pt x="20" y="216"/>
                  </a:lnTo>
                  <a:lnTo>
                    <a:pt x="8" y="192"/>
                  </a:lnTo>
                  <a:lnTo>
                    <a:pt x="0" y="164"/>
                  </a:lnTo>
                  <a:lnTo>
                    <a:pt x="12" y="132"/>
                  </a:lnTo>
                  <a:lnTo>
                    <a:pt x="24" y="120"/>
                  </a:lnTo>
                  <a:lnTo>
                    <a:pt x="68" y="84"/>
                  </a:lnTo>
                  <a:lnTo>
                    <a:pt x="104" y="60"/>
                  </a:lnTo>
                  <a:lnTo>
                    <a:pt x="152" y="40"/>
                  </a:lnTo>
                  <a:lnTo>
                    <a:pt x="220" y="24"/>
                  </a:lnTo>
                  <a:lnTo>
                    <a:pt x="296" y="12"/>
                  </a:lnTo>
                  <a:lnTo>
                    <a:pt x="436" y="0"/>
                  </a:lnTo>
                  <a:lnTo>
                    <a:pt x="316" y="24"/>
                  </a:lnTo>
                  <a:lnTo>
                    <a:pt x="232" y="48"/>
                  </a:lnTo>
                  <a:lnTo>
                    <a:pt x="164" y="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8" name="図形 37"/>
            <p:cNvSpPr>
              <a:spLocks/>
            </p:cNvSpPr>
            <p:nvPr/>
          </p:nvSpPr>
          <p:spPr bwMode="auto">
            <a:xfrm>
              <a:off x="4772" y="400"/>
              <a:ext cx="840" cy="384"/>
            </a:xfrm>
            <a:custGeom>
              <a:avLst/>
              <a:gdLst/>
              <a:ahLst/>
              <a:cxnLst>
                <a:cxn ang="0">
                  <a:pos x="840" y="0"/>
                </a:cxn>
                <a:cxn ang="0">
                  <a:pos x="828" y="12"/>
                </a:cxn>
                <a:cxn ang="0">
                  <a:pos x="812" y="24"/>
                </a:cxn>
                <a:cxn ang="0">
                  <a:pos x="764" y="36"/>
                </a:cxn>
                <a:cxn ang="0">
                  <a:pos x="700" y="48"/>
                </a:cxn>
                <a:cxn ang="0">
                  <a:pos x="564" y="52"/>
                </a:cxn>
                <a:cxn ang="0">
                  <a:pos x="464" y="60"/>
                </a:cxn>
                <a:cxn ang="0">
                  <a:pos x="392" y="72"/>
                </a:cxn>
                <a:cxn ang="0">
                  <a:pos x="316" y="84"/>
                </a:cxn>
                <a:cxn ang="0">
                  <a:pos x="260" y="100"/>
                </a:cxn>
                <a:cxn ang="0">
                  <a:pos x="212" y="124"/>
                </a:cxn>
                <a:cxn ang="0">
                  <a:pos x="180" y="148"/>
                </a:cxn>
                <a:cxn ang="0">
                  <a:pos x="164" y="168"/>
                </a:cxn>
                <a:cxn ang="0">
                  <a:pos x="152" y="192"/>
                </a:cxn>
                <a:cxn ang="0">
                  <a:pos x="144" y="212"/>
                </a:cxn>
                <a:cxn ang="0">
                  <a:pos x="144" y="228"/>
                </a:cxn>
                <a:cxn ang="0">
                  <a:pos x="152" y="248"/>
                </a:cxn>
                <a:cxn ang="0">
                  <a:pos x="176" y="276"/>
                </a:cxn>
                <a:cxn ang="0">
                  <a:pos x="212" y="300"/>
                </a:cxn>
                <a:cxn ang="0">
                  <a:pos x="256" y="324"/>
                </a:cxn>
                <a:cxn ang="0">
                  <a:pos x="356" y="360"/>
                </a:cxn>
                <a:cxn ang="0">
                  <a:pos x="436" y="384"/>
                </a:cxn>
                <a:cxn ang="0">
                  <a:pos x="292" y="380"/>
                </a:cxn>
                <a:cxn ang="0">
                  <a:pos x="176" y="356"/>
                </a:cxn>
                <a:cxn ang="0">
                  <a:pos x="96" y="324"/>
                </a:cxn>
                <a:cxn ang="0">
                  <a:pos x="48" y="300"/>
                </a:cxn>
                <a:cxn ang="0">
                  <a:pos x="20" y="272"/>
                </a:cxn>
                <a:cxn ang="0">
                  <a:pos x="8" y="248"/>
                </a:cxn>
                <a:cxn ang="0">
                  <a:pos x="0" y="228"/>
                </a:cxn>
                <a:cxn ang="0">
                  <a:pos x="0" y="212"/>
                </a:cxn>
                <a:cxn ang="0">
                  <a:pos x="8" y="192"/>
                </a:cxn>
                <a:cxn ang="0">
                  <a:pos x="20" y="176"/>
                </a:cxn>
                <a:cxn ang="0">
                  <a:pos x="48" y="144"/>
                </a:cxn>
                <a:cxn ang="0">
                  <a:pos x="84" y="120"/>
                </a:cxn>
                <a:cxn ang="0">
                  <a:pos x="128" y="108"/>
                </a:cxn>
                <a:cxn ang="0">
                  <a:pos x="212" y="84"/>
                </a:cxn>
                <a:cxn ang="0">
                  <a:pos x="256" y="76"/>
                </a:cxn>
                <a:cxn ang="0">
                  <a:pos x="268" y="76"/>
                </a:cxn>
                <a:cxn ang="0">
                  <a:pos x="284" y="72"/>
                </a:cxn>
                <a:cxn ang="0">
                  <a:pos x="292" y="72"/>
                </a:cxn>
                <a:cxn ang="0">
                  <a:pos x="292" y="76"/>
                </a:cxn>
                <a:cxn ang="0">
                  <a:pos x="404" y="64"/>
                </a:cxn>
                <a:cxn ang="0">
                  <a:pos x="424" y="60"/>
                </a:cxn>
                <a:cxn ang="0">
                  <a:pos x="528" y="48"/>
                </a:cxn>
                <a:cxn ang="0">
                  <a:pos x="604" y="36"/>
                </a:cxn>
                <a:cxn ang="0">
                  <a:pos x="652" y="24"/>
                </a:cxn>
                <a:cxn ang="0">
                  <a:pos x="664" y="12"/>
                </a:cxn>
                <a:cxn ang="0">
                  <a:pos x="672" y="4"/>
                </a:cxn>
                <a:cxn ang="0">
                  <a:pos x="664" y="0"/>
                </a:cxn>
                <a:cxn ang="0">
                  <a:pos x="840" y="0"/>
                </a:cxn>
              </a:cxnLst>
              <a:rect l="0" t="0" r="0" b="0"/>
              <a:pathLst>
                <a:path w="840" h="384">
                  <a:moveTo>
                    <a:pt x="840" y="0"/>
                  </a:moveTo>
                  <a:lnTo>
                    <a:pt x="828" y="12"/>
                  </a:lnTo>
                  <a:lnTo>
                    <a:pt x="812" y="24"/>
                  </a:lnTo>
                  <a:lnTo>
                    <a:pt x="764" y="36"/>
                  </a:lnTo>
                  <a:lnTo>
                    <a:pt x="700" y="48"/>
                  </a:lnTo>
                  <a:lnTo>
                    <a:pt x="564" y="52"/>
                  </a:lnTo>
                  <a:lnTo>
                    <a:pt x="464" y="60"/>
                  </a:lnTo>
                  <a:lnTo>
                    <a:pt x="392" y="72"/>
                  </a:lnTo>
                  <a:lnTo>
                    <a:pt x="316" y="84"/>
                  </a:lnTo>
                  <a:lnTo>
                    <a:pt x="260" y="100"/>
                  </a:lnTo>
                  <a:lnTo>
                    <a:pt x="212" y="124"/>
                  </a:lnTo>
                  <a:lnTo>
                    <a:pt x="180" y="148"/>
                  </a:lnTo>
                  <a:lnTo>
                    <a:pt x="164" y="168"/>
                  </a:lnTo>
                  <a:lnTo>
                    <a:pt x="152" y="192"/>
                  </a:lnTo>
                  <a:lnTo>
                    <a:pt x="144" y="212"/>
                  </a:lnTo>
                  <a:lnTo>
                    <a:pt x="144" y="228"/>
                  </a:lnTo>
                  <a:lnTo>
                    <a:pt x="152" y="248"/>
                  </a:lnTo>
                  <a:lnTo>
                    <a:pt x="176" y="276"/>
                  </a:lnTo>
                  <a:lnTo>
                    <a:pt x="212" y="300"/>
                  </a:lnTo>
                  <a:lnTo>
                    <a:pt x="256" y="324"/>
                  </a:lnTo>
                  <a:lnTo>
                    <a:pt x="356" y="360"/>
                  </a:lnTo>
                  <a:lnTo>
                    <a:pt x="436" y="384"/>
                  </a:lnTo>
                  <a:lnTo>
                    <a:pt x="292" y="380"/>
                  </a:lnTo>
                  <a:lnTo>
                    <a:pt x="176" y="356"/>
                  </a:lnTo>
                  <a:lnTo>
                    <a:pt x="96" y="324"/>
                  </a:lnTo>
                  <a:lnTo>
                    <a:pt x="48" y="300"/>
                  </a:lnTo>
                  <a:lnTo>
                    <a:pt x="20" y="272"/>
                  </a:lnTo>
                  <a:lnTo>
                    <a:pt x="8" y="248"/>
                  </a:lnTo>
                  <a:lnTo>
                    <a:pt x="0" y="228"/>
                  </a:lnTo>
                  <a:lnTo>
                    <a:pt x="0" y="212"/>
                  </a:lnTo>
                  <a:lnTo>
                    <a:pt x="8" y="192"/>
                  </a:lnTo>
                  <a:lnTo>
                    <a:pt x="20" y="176"/>
                  </a:lnTo>
                  <a:lnTo>
                    <a:pt x="48" y="144"/>
                  </a:lnTo>
                  <a:lnTo>
                    <a:pt x="84" y="120"/>
                  </a:lnTo>
                  <a:lnTo>
                    <a:pt x="128" y="108"/>
                  </a:lnTo>
                  <a:lnTo>
                    <a:pt x="212" y="84"/>
                  </a:lnTo>
                  <a:lnTo>
                    <a:pt x="256" y="76"/>
                  </a:lnTo>
                  <a:lnTo>
                    <a:pt x="268" y="76"/>
                  </a:lnTo>
                  <a:lnTo>
                    <a:pt x="284" y="72"/>
                  </a:lnTo>
                  <a:lnTo>
                    <a:pt x="292" y="72"/>
                  </a:lnTo>
                  <a:lnTo>
                    <a:pt x="292" y="76"/>
                  </a:lnTo>
                  <a:lnTo>
                    <a:pt x="404" y="64"/>
                  </a:lnTo>
                  <a:lnTo>
                    <a:pt x="424" y="60"/>
                  </a:lnTo>
                  <a:lnTo>
                    <a:pt x="528" y="48"/>
                  </a:lnTo>
                  <a:lnTo>
                    <a:pt x="604" y="36"/>
                  </a:lnTo>
                  <a:lnTo>
                    <a:pt x="652" y="24"/>
                  </a:lnTo>
                  <a:lnTo>
                    <a:pt x="664" y="12"/>
                  </a:lnTo>
                  <a:lnTo>
                    <a:pt x="672" y="4"/>
                  </a:lnTo>
                  <a:lnTo>
                    <a:pt x="664" y="0"/>
                  </a:lnTo>
                  <a:lnTo>
                    <a:pt x="84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9" name="図形 38"/>
            <p:cNvSpPr>
              <a:spLocks/>
            </p:cNvSpPr>
            <p:nvPr/>
          </p:nvSpPr>
          <p:spPr bwMode="auto">
            <a:xfrm>
              <a:off x="5256" y="392"/>
              <a:ext cx="180" cy="56"/>
            </a:xfrm>
            <a:custGeom>
              <a:avLst/>
              <a:gdLst/>
              <a:ahLst/>
              <a:cxnLst>
                <a:cxn ang="0">
                  <a:pos x="176" y="8"/>
                </a:cxn>
                <a:cxn ang="0">
                  <a:pos x="180" y="12"/>
                </a:cxn>
                <a:cxn ang="0">
                  <a:pos x="176" y="20"/>
                </a:cxn>
                <a:cxn ang="0">
                  <a:pos x="152" y="32"/>
                </a:cxn>
                <a:cxn ang="0">
                  <a:pos x="96" y="44"/>
                </a:cxn>
                <a:cxn ang="0">
                  <a:pos x="0" y="56"/>
                </a:cxn>
                <a:cxn ang="0">
                  <a:pos x="68" y="36"/>
                </a:cxn>
                <a:cxn ang="0">
                  <a:pos x="84" y="24"/>
                </a:cxn>
                <a:cxn ang="0">
                  <a:pos x="92" y="12"/>
                </a:cxn>
                <a:cxn ang="0">
                  <a:pos x="92" y="8"/>
                </a:cxn>
                <a:cxn ang="0">
                  <a:pos x="92" y="0"/>
                </a:cxn>
                <a:cxn ang="0">
                  <a:pos x="176" y="8"/>
                </a:cxn>
              </a:cxnLst>
              <a:rect l="0" t="0" r="0" b="0"/>
              <a:pathLst>
                <a:path w="180" h="56">
                  <a:moveTo>
                    <a:pt x="176" y="8"/>
                  </a:moveTo>
                  <a:lnTo>
                    <a:pt x="180" y="12"/>
                  </a:lnTo>
                  <a:lnTo>
                    <a:pt x="176" y="20"/>
                  </a:lnTo>
                  <a:lnTo>
                    <a:pt x="152" y="32"/>
                  </a:lnTo>
                  <a:lnTo>
                    <a:pt x="96" y="44"/>
                  </a:lnTo>
                  <a:lnTo>
                    <a:pt x="0" y="56"/>
                  </a:lnTo>
                  <a:lnTo>
                    <a:pt x="68" y="36"/>
                  </a:lnTo>
                  <a:lnTo>
                    <a:pt x="84" y="24"/>
                  </a:lnTo>
                  <a:lnTo>
                    <a:pt x="92" y="12"/>
                  </a:lnTo>
                  <a:lnTo>
                    <a:pt x="92" y="8"/>
                  </a:lnTo>
                  <a:lnTo>
                    <a:pt x="92" y="0"/>
                  </a:lnTo>
                  <a:lnTo>
                    <a:pt x="17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0" name="図形 39"/>
            <p:cNvSpPr>
              <a:spLocks/>
            </p:cNvSpPr>
            <p:nvPr/>
          </p:nvSpPr>
          <p:spPr bwMode="auto">
            <a:xfrm>
              <a:off x="5100" y="388"/>
              <a:ext cx="248" cy="76"/>
            </a:xfrm>
            <a:custGeom>
              <a:avLst/>
              <a:gdLst/>
              <a:ahLst/>
              <a:cxnLst>
                <a:cxn ang="0">
                  <a:pos x="240" y="4"/>
                </a:cxn>
                <a:cxn ang="0">
                  <a:pos x="248" y="16"/>
                </a:cxn>
                <a:cxn ang="0">
                  <a:pos x="236" y="28"/>
                </a:cxn>
                <a:cxn ang="0">
                  <a:pos x="212" y="40"/>
                </a:cxn>
                <a:cxn ang="0">
                  <a:pos x="164" y="60"/>
                </a:cxn>
                <a:cxn ang="0">
                  <a:pos x="76" y="72"/>
                </a:cxn>
                <a:cxn ang="0">
                  <a:pos x="0" y="76"/>
                </a:cxn>
                <a:cxn ang="0">
                  <a:pos x="64" y="72"/>
                </a:cxn>
                <a:cxn ang="0">
                  <a:pos x="112" y="60"/>
                </a:cxn>
                <a:cxn ang="0">
                  <a:pos x="152" y="48"/>
                </a:cxn>
                <a:cxn ang="0">
                  <a:pos x="176" y="36"/>
                </a:cxn>
                <a:cxn ang="0">
                  <a:pos x="188" y="16"/>
                </a:cxn>
                <a:cxn ang="0">
                  <a:pos x="188" y="4"/>
                </a:cxn>
                <a:cxn ang="0">
                  <a:pos x="180" y="0"/>
                </a:cxn>
                <a:cxn ang="0">
                  <a:pos x="240" y="4"/>
                </a:cxn>
              </a:cxnLst>
              <a:rect l="0" t="0" r="0" b="0"/>
              <a:pathLst>
                <a:path w="248" h="76">
                  <a:moveTo>
                    <a:pt x="240" y="4"/>
                  </a:moveTo>
                  <a:lnTo>
                    <a:pt x="248" y="16"/>
                  </a:lnTo>
                  <a:lnTo>
                    <a:pt x="236" y="28"/>
                  </a:lnTo>
                  <a:lnTo>
                    <a:pt x="212" y="40"/>
                  </a:lnTo>
                  <a:lnTo>
                    <a:pt x="164" y="60"/>
                  </a:lnTo>
                  <a:lnTo>
                    <a:pt x="76" y="72"/>
                  </a:lnTo>
                  <a:lnTo>
                    <a:pt x="0" y="76"/>
                  </a:lnTo>
                  <a:lnTo>
                    <a:pt x="64" y="72"/>
                  </a:lnTo>
                  <a:lnTo>
                    <a:pt x="112" y="60"/>
                  </a:lnTo>
                  <a:lnTo>
                    <a:pt x="152" y="48"/>
                  </a:lnTo>
                  <a:lnTo>
                    <a:pt x="176" y="36"/>
                  </a:lnTo>
                  <a:lnTo>
                    <a:pt x="188" y="16"/>
                  </a:lnTo>
                  <a:lnTo>
                    <a:pt x="188" y="4"/>
                  </a:lnTo>
                  <a:lnTo>
                    <a:pt x="180" y="0"/>
                  </a:lnTo>
                  <a:lnTo>
                    <a:pt x="24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1" name="図形 40"/>
            <p:cNvSpPr>
              <a:spLocks/>
            </p:cNvSpPr>
            <p:nvPr/>
          </p:nvSpPr>
          <p:spPr bwMode="auto">
            <a:xfrm>
              <a:off x="5092" y="368"/>
              <a:ext cx="188" cy="96"/>
            </a:xfrm>
            <a:custGeom>
              <a:avLst/>
              <a:gdLst/>
              <a:ahLst/>
              <a:cxnLst>
                <a:cxn ang="0">
                  <a:pos x="176" y="20"/>
                </a:cxn>
                <a:cxn ang="0">
                  <a:pos x="188" y="24"/>
                </a:cxn>
                <a:cxn ang="0">
                  <a:pos x="188" y="36"/>
                </a:cxn>
                <a:cxn ang="0">
                  <a:pos x="184" y="48"/>
                </a:cxn>
                <a:cxn ang="0">
                  <a:pos x="164" y="60"/>
                </a:cxn>
                <a:cxn ang="0">
                  <a:pos x="128" y="72"/>
                </a:cxn>
                <a:cxn ang="0">
                  <a:pos x="72" y="84"/>
                </a:cxn>
                <a:cxn ang="0">
                  <a:pos x="0" y="96"/>
                </a:cxn>
                <a:cxn ang="0">
                  <a:pos x="32" y="84"/>
                </a:cxn>
                <a:cxn ang="0">
                  <a:pos x="56" y="72"/>
                </a:cxn>
                <a:cxn ang="0">
                  <a:pos x="80" y="56"/>
                </a:cxn>
                <a:cxn ang="0">
                  <a:pos x="84" y="32"/>
                </a:cxn>
                <a:cxn ang="0">
                  <a:pos x="84" y="20"/>
                </a:cxn>
                <a:cxn ang="0">
                  <a:pos x="80" y="12"/>
                </a:cxn>
                <a:cxn ang="0">
                  <a:pos x="68" y="0"/>
                </a:cxn>
                <a:cxn ang="0">
                  <a:pos x="176" y="20"/>
                </a:cxn>
              </a:cxnLst>
              <a:rect l="0" t="0" r="0" b="0"/>
              <a:pathLst>
                <a:path w="188" h="96">
                  <a:moveTo>
                    <a:pt x="176" y="20"/>
                  </a:moveTo>
                  <a:lnTo>
                    <a:pt x="188" y="24"/>
                  </a:lnTo>
                  <a:lnTo>
                    <a:pt x="188" y="36"/>
                  </a:lnTo>
                  <a:lnTo>
                    <a:pt x="184" y="48"/>
                  </a:lnTo>
                  <a:lnTo>
                    <a:pt x="164" y="60"/>
                  </a:lnTo>
                  <a:lnTo>
                    <a:pt x="128" y="72"/>
                  </a:lnTo>
                  <a:lnTo>
                    <a:pt x="72" y="84"/>
                  </a:lnTo>
                  <a:lnTo>
                    <a:pt x="0" y="96"/>
                  </a:lnTo>
                  <a:lnTo>
                    <a:pt x="32" y="84"/>
                  </a:lnTo>
                  <a:lnTo>
                    <a:pt x="56" y="72"/>
                  </a:lnTo>
                  <a:lnTo>
                    <a:pt x="80" y="56"/>
                  </a:lnTo>
                  <a:lnTo>
                    <a:pt x="84" y="32"/>
                  </a:lnTo>
                  <a:lnTo>
                    <a:pt x="84" y="20"/>
                  </a:lnTo>
                  <a:lnTo>
                    <a:pt x="80" y="12"/>
                  </a:lnTo>
                  <a:lnTo>
                    <a:pt x="68" y="0"/>
                  </a:lnTo>
                  <a:lnTo>
                    <a:pt x="176" y="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2" name="図形 41"/>
            <p:cNvSpPr>
              <a:spLocks/>
            </p:cNvSpPr>
            <p:nvPr/>
          </p:nvSpPr>
          <p:spPr bwMode="auto">
            <a:xfrm>
              <a:off x="4544" y="144"/>
              <a:ext cx="188" cy="120"/>
            </a:xfrm>
            <a:custGeom>
              <a:avLst/>
              <a:gdLst/>
              <a:ahLst/>
              <a:cxnLst>
                <a:cxn ang="0">
                  <a:pos x="188" y="0"/>
                </a:cxn>
                <a:cxn ang="0">
                  <a:pos x="148" y="0"/>
                </a:cxn>
                <a:cxn ang="0">
                  <a:pos x="120" y="8"/>
                </a:cxn>
                <a:cxn ang="0">
                  <a:pos x="76" y="32"/>
                </a:cxn>
                <a:cxn ang="0">
                  <a:pos x="52" y="48"/>
                </a:cxn>
                <a:cxn ang="0">
                  <a:pos x="48" y="56"/>
                </a:cxn>
                <a:cxn ang="0">
                  <a:pos x="48" y="72"/>
                </a:cxn>
                <a:cxn ang="0">
                  <a:pos x="48" y="84"/>
                </a:cxn>
                <a:cxn ang="0">
                  <a:pos x="60" y="96"/>
                </a:cxn>
                <a:cxn ang="0">
                  <a:pos x="76" y="108"/>
                </a:cxn>
                <a:cxn ang="0">
                  <a:pos x="112" y="120"/>
                </a:cxn>
                <a:cxn ang="0">
                  <a:pos x="72" y="116"/>
                </a:cxn>
                <a:cxn ang="0">
                  <a:pos x="36" y="104"/>
                </a:cxn>
                <a:cxn ang="0">
                  <a:pos x="16" y="92"/>
                </a:cxn>
                <a:cxn ang="0">
                  <a:pos x="4" y="84"/>
                </a:cxn>
                <a:cxn ang="0">
                  <a:pos x="0" y="60"/>
                </a:cxn>
                <a:cxn ang="0">
                  <a:pos x="4" y="56"/>
                </a:cxn>
                <a:cxn ang="0">
                  <a:pos x="16" y="32"/>
                </a:cxn>
                <a:cxn ang="0">
                  <a:pos x="36" y="20"/>
                </a:cxn>
                <a:cxn ang="0">
                  <a:pos x="88" y="8"/>
                </a:cxn>
                <a:cxn ang="0">
                  <a:pos x="148" y="0"/>
                </a:cxn>
                <a:cxn ang="0">
                  <a:pos x="188" y="0"/>
                </a:cxn>
              </a:cxnLst>
              <a:rect l="0" t="0" r="0" b="0"/>
              <a:pathLst>
                <a:path w="188" h="120">
                  <a:moveTo>
                    <a:pt x="188" y="0"/>
                  </a:moveTo>
                  <a:lnTo>
                    <a:pt x="148" y="0"/>
                  </a:lnTo>
                  <a:lnTo>
                    <a:pt x="120" y="8"/>
                  </a:lnTo>
                  <a:lnTo>
                    <a:pt x="76" y="32"/>
                  </a:lnTo>
                  <a:lnTo>
                    <a:pt x="52" y="48"/>
                  </a:lnTo>
                  <a:lnTo>
                    <a:pt x="48" y="56"/>
                  </a:lnTo>
                  <a:lnTo>
                    <a:pt x="48" y="72"/>
                  </a:lnTo>
                  <a:lnTo>
                    <a:pt x="48" y="84"/>
                  </a:lnTo>
                  <a:lnTo>
                    <a:pt x="60" y="96"/>
                  </a:lnTo>
                  <a:lnTo>
                    <a:pt x="76" y="108"/>
                  </a:lnTo>
                  <a:lnTo>
                    <a:pt x="112" y="120"/>
                  </a:lnTo>
                  <a:lnTo>
                    <a:pt x="72" y="116"/>
                  </a:lnTo>
                  <a:lnTo>
                    <a:pt x="36" y="104"/>
                  </a:lnTo>
                  <a:lnTo>
                    <a:pt x="16" y="92"/>
                  </a:lnTo>
                  <a:lnTo>
                    <a:pt x="4" y="84"/>
                  </a:lnTo>
                  <a:lnTo>
                    <a:pt x="0" y="60"/>
                  </a:lnTo>
                  <a:lnTo>
                    <a:pt x="4" y="56"/>
                  </a:lnTo>
                  <a:lnTo>
                    <a:pt x="16" y="32"/>
                  </a:lnTo>
                  <a:lnTo>
                    <a:pt x="36" y="20"/>
                  </a:lnTo>
                  <a:lnTo>
                    <a:pt x="88" y="8"/>
                  </a:lnTo>
                  <a:lnTo>
                    <a:pt x="148" y="0"/>
                  </a:lnTo>
                  <a:lnTo>
                    <a:pt x="18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3" name="図形 42"/>
            <p:cNvSpPr>
              <a:spLocks/>
            </p:cNvSpPr>
            <p:nvPr/>
          </p:nvSpPr>
          <p:spPr bwMode="auto">
            <a:xfrm>
              <a:off x="4472" y="140"/>
              <a:ext cx="184" cy="132"/>
            </a:xfrm>
            <a:custGeom>
              <a:avLst/>
              <a:gdLst/>
              <a:ahLst/>
              <a:cxnLst>
                <a:cxn ang="0">
                  <a:pos x="76" y="88"/>
                </a:cxn>
                <a:cxn ang="0">
                  <a:pos x="84" y="96"/>
                </a:cxn>
                <a:cxn ang="0">
                  <a:pos x="100" y="108"/>
                </a:cxn>
                <a:cxn ang="0">
                  <a:pos x="132" y="120"/>
                </a:cxn>
                <a:cxn ang="0">
                  <a:pos x="172" y="132"/>
                </a:cxn>
                <a:cxn ang="0">
                  <a:pos x="124" y="120"/>
                </a:cxn>
                <a:cxn ang="0">
                  <a:pos x="64" y="108"/>
                </a:cxn>
                <a:cxn ang="0">
                  <a:pos x="16" y="88"/>
                </a:cxn>
                <a:cxn ang="0">
                  <a:pos x="4" y="76"/>
                </a:cxn>
                <a:cxn ang="0">
                  <a:pos x="0" y="64"/>
                </a:cxn>
                <a:cxn ang="0">
                  <a:pos x="0" y="60"/>
                </a:cxn>
                <a:cxn ang="0">
                  <a:pos x="12" y="40"/>
                </a:cxn>
                <a:cxn ang="0">
                  <a:pos x="36" y="24"/>
                </a:cxn>
                <a:cxn ang="0">
                  <a:pos x="88" y="12"/>
                </a:cxn>
                <a:cxn ang="0">
                  <a:pos x="120" y="4"/>
                </a:cxn>
                <a:cxn ang="0">
                  <a:pos x="184" y="0"/>
                </a:cxn>
                <a:cxn ang="0">
                  <a:pos x="148" y="4"/>
                </a:cxn>
                <a:cxn ang="0">
                  <a:pos x="112" y="16"/>
                </a:cxn>
                <a:cxn ang="0">
                  <a:pos x="88" y="28"/>
                </a:cxn>
                <a:cxn ang="0">
                  <a:pos x="72" y="52"/>
                </a:cxn>
                <a:cxn ang="0">
                  <a:pos x="72" y="64"/>
                </a:cxn>
                <a:cxn ang="0">
                  <a:pos x="76" y="88"/>
                </a:cxn>
              </a:cxnLst>
              <a:rect l="0" t="0" r="0" b="0"/>
              <a:pathLst>
                <a:path w="184" h="132">
                  <a:moveTo>
                    <a:pt x="76" y="88"/>
                  </a:moveTo>
                  <a:lnTo>
                    <a:pt x="84" y="96"/>
                  </a:lnTo>
                  <a:lnTo>
                    <a:pt x="100" y="108"/>
                  </a:lnTo>
                  <a:lnTo>
                    <a:pt x="132" y="120"/>
                  </a:lnTo>
                  <a:lnTo>
                    <a:pt x="172" y="132"/>
                  </a:lnTo>
                  <a:lnTo>
                    <a:pt x="124" y="120"/>
                  </a:lnTo>
                  <a:lnTo>
                    <a:pt x="64" y="108"/>
                  </a:lnTo>
                  <a:lnTo>
                    <a:pt x="16" y="88"/>
                  </a:lnTo>
                  <a:lnTo>
                    <a:pt x="4" y="76"/>
                  </a:lnTo>
                  <a:lnTo>
                    <a:pt x="0" y="64"/>
                  </a:lnTo>
                  <a:lnTo>
                    <a:pt x="0" y="60"/>
                  </a:lnTo>
                  <a:lnTo>
                    <a:pt x="12" y="40"/>
                  </a:lnTo>
                  <a:lnTo>
                    <a:pt x="36" y="24"/>
                  </a:lnTo>
                  <a:lnTo>
                    <a:pt x="88" y="12"/>
                  </a:lnTo>
                  <a:lnTo>
                    <a:pt x="120" y="4"/>
                  </a:lnTo>
                  <a:lnTo>
                    <a:pt x="184" y="0"/>
                  </a:lnTo>
                  <a:lnTo>
                    <a:pt x="148" y="4"/>
                  </a:lnTo>
                  <a:lnTo>
                    <a:pt x="112" y="16"/>
                  </a:lnTo>
                  <a:lnTo>
                    <a:pt x="88" y="28"/>
                  </a:lnTo>
                  <a:lnTo>
                    <a:pt x="72" y="52"/>
                  </a:lnTo>
                  <a:lnTo>
                    <a:pt x="72" y="64"/>
                  </a:lnTo>
                  <a:lnTo>
                    <a:pt x="76"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4" name="図形 43"/>
            <p:cNvSpPr>
              <a:spLocks/>
            </p:cNvSpPr>
            <p:nvPr/>
          </p:nvSpPr>
          <p:spPr bwMode="auto">
            <a:xfrm>
              <a:off x="4664" y="140"/>
              <a:ext cx="4" cy="1"/>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5" name="図形 44"/>
            <p:cNvSpPr>
              <a:spLocks/>
            </p:cNvSpPr>
            <p:nvPr/>
          </p:nvSpPr>
          <p:spPr bwMode="auto">
            <a:xfrm>
              <a:off x="4348" y="128"/>
              <a:ext cx="316" cy="148"/>
            </a:xfrm>
            <a:custGeom>
              <a:avLst/>
              <a:gdLst/>
              <a:ahLst/>
              <a:cxnLst>
                <a:cxn ang="0">
                  <a:pos x="292" y="4"/>
                </a:cxn>
                <a:cxn ang="0">
                  <a:pos x="316" y="4"/>
                </a:cxn>
                <a:cxn ang="0">
                  <a:pos x="316" y="12"/>
                </a:cxn>
                <a:cxn ang="0">
                  <a:pos x="244" y="12"/>
                </a:cxn>
                <a:cxn ang="0">
                  <a:pos x="212" y="16"/>
                </a:cxn>
                <a:cxn ang="0">
                  <a:pos x="184" y="24"/>
                </a:cxn>
                <a:cxn ang="0">
                  <a:pos x="160" y="28"/>
                </a:cxn>
                <a:cxn ang="0">
                  <a:pos x="128" y="52"/>
                </a:cxn>
                <a:cxn ang="0">
                  <a:pos x="124" y="64"/>
                </a:cxn>
                <a:cxn ang="0">
                  <a:pos x="116" y="76"/>
                </a:cxn>
                <a:cxn ang="0">
                  <a:pos x="124" y="88"/>
                </a:cxn>
                <a:cxn ang="0">
                  <a:pos x="136" y="108"/>
                </a:cxn>
                <a:cxn ang="0">
                  <a:pos x="184" y="120"/>
                </a:cxn>
                <a:cxn ang="0">
                  <a:pos x="236" y="136"/>
                </a:cxn>
                <a:cxn ang="0">
                  <a:pos x="292" y="144"/>
                </a:cxn>
                <a:cxn ang="0">
                  <a:pos x="208" y="148"/>
                </a:cxn>
                <a:cxn ang="0">
                  <a:pos x="172" y="148"/>
                </a:cxn>
                <a:cxn ang="0">
                  <a:pos x="148" y="148"/>
                </a:cxn>
                <a:cxn ang="0">
                  <a:pos x="124" y="144"/>
                </a:cxn>
                <a:cxn ang="0">
                  <a:pos x="68" y="124"/>
                </a:cxn>
                <a:cxn ang="0">
                  <a:pos x="20" y="108"/>
                </a:cxn>
                <a:cxn ang="0">
                  <a:pos x="8" y="96"/>
                </a:cxn>
                <a:cxn ang="0">
                  <a:pos x="0" y="76"/>
                </a:cxn>
                <a:cxn ang="0">
                  <a:pos x="0" y="64"/>
                </a:cxn>
                <a:cxn ang="0">
                  <a:pos x="12" y="48"/>
                </a:cxn>
                <a:cxn ang="0">
                  <a:pos x="24" y="28"/>
                </a:cxn>
                <a:cxn ang="0">
                  <a:pos x="48" y="16"/>
                </a:cxn>
                <a:cxn ang="0">
                  <a:pos x="84" y="12"/>
                </a:cxn>
                <a:cxn ang="0">
                  <a:pos x="136" y="0"/>
                </a:cxn>
                <a:cxn ang="0">
                  <a:pos x="172" y="0"/>
                </a:cxn>
                <a:cxn ang="0">
                  <a:pos x="220" y="0"/>
                </a:cxn>
                <a:cxn ang="0">
                  <a:pos x="292" y="4"/>
                </a:cxn>
              </a:cxnLst>
              <a:rect l="0" t="0" r="0" b="0"/>
              <a:pathLst>
                <a:path w="316" h="148">
                  <a:moveTo>
                    <a:pt x="292" y="4"/>
                  </a:moveTo>
                  <a:lnTo>
                    <a:pt x="316" y="4"/>
                  </a:lnTo>
                  <a:lnTo>
                    <a:pt x="316" y="12"/>
                  </a:lnTo>
                  <a:lnTo>
                    <a:pt x="244" y="12"/>
                  </a:lnTo>
                  <a:lnTo>
                    <a:pt x="212" y="16"/>
                  </a:lnTo>
                  <a:lnTo>
                    <a:pt x="184" y="24"/>
                  </a:lnTo>
                  <a:lnTo>
                    <a:pt x="160" y="28"/>
                  </a:lnTo>
                  <a:lnTo>
                    <a:pt x="128" y="52"/>
                  </a:lnTo>
                  <a:lnTo>
                    <a:pt x="124" y="64"/>
                  </a:lnTo>
                  <a:lnTo>
                    <a:pt x="116" y="76"/>
                  </a:lnTo>
                  <a:lnTo>
                    <a:pt x="124" y="88"/>
                  </a:lnTo>
                  <a:lnTo>
                    <a:pt x="136" y="108"/>
                  </a:lnTo>
                  <a:lnTo>
                    <a:pt x="184" y="120"/>
                  </a:lnTo>
                  <a:lnTo>
                    <a:pt x="236" y="136"/>
                  </a:lnTo>
                  <a:lnTo>
                    <a:pt x="292" y="144"/>
                  </a:lnTo>
                  <a:lnTo>
                    <a:pt x="208" y="148"/>
                  </a:lnTo>
                  <a:lnTo>
                    <a:pt x="172" y="148"/>
                  </a:lnTo>
                  <a:lnTo>
                    <a:pt x="148" y="148"/>
                  </a:lnTo>
                  <a:lnTo>
                    <a:pt x="124" y="144"/>
                  </a:lnTo>
                  <a:lnTo>
                    <a:pt x="68" y="124"/>
                  </a:lnTo>
                  <a:lnTo>
                    <a:pt x="20" y="108"/>
                  </a:lnTo>
                  <a:lnTo>
                    <a:pt x="8" y="96"/>
                  </a:lnTo>
                  <a:lnTo>
                    <a:pt x="0" y="76"/>
                  </a:lnTo>
                  <a:lnTo>
                    <a:pt x="0" y="64"/>
                  </a:lnTo>
                  <a:lnTo>
                    <a:pt x="12" y="48"/>
                  </a:lnTo>
                  <a:lnTo>
                    <a:pt x="24" y="28"/>
                  </a:lnTo>
                  <a:lnTo>
                    <a:pt x="48" y="16"/>
                  </a:lnTo>
                  <a:lnTo>
                    <a:pt x="84" y="12"/>
                  </a:lnTo>
                  <a:lnTo>
                    <a:pt x="136" y="0"/>
                  </a:lnTo>
                  <a:lnTo>
                    <a:pt x="172" y="0"/>
                  </a:lnTo>
                  <a:lnTo>
                    <a:pt x="220" y="0"/>
                  </a:lnTo>
                  <a:lnTo>
                    <a:pt x="292"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6" name="図形 45"/>
            <p:cNvSpPr>
              <a:spLocks/>
            </p:cNvSpPr>
            <p:nvPr/>
          </p:nvSpPr>
          <p:spPr bwMode="auto">
            <a:xfrm>
              <a:off x="4272" y="116"/>
              <a:ext cx="288" cy="168"/>
            </a:xfrm>
            <a:custGeom>
              <a:avLst/>
              <a:gdLst/>
              <a:ahLst/>
              <a:cxnLst>
                <a:cxn ang="0">
                  <a:pos x="264" y="0"/>
                </a:cxn>
                <a:cxn ang="0">
                  <a:pos x="284" y="0"/>
                </a:cxn>
                <a:cxn ang="0">
                  <a:pos x="288" y="4"/>
                </a:cxn>
                <a:cxn ang="0">
                  <a:pos x="228" y="4"/>
                </a:cxn>
                <a:cxn ang="0">
                  <a:pos x="212" y="12"/>
                </a:cxn>
                <a:cxn ang="0">
                  <a:pos x="156" y="16"/>
                </a:cxn>
                <a:cxn ang="0">
                  <a:pos x="124" y="28"/>
                </a:cxn>
                <a:cxn ang="0">
                  <a:pos x="100" y="40"/>
                </a:cxn>
                <a:cxn ang="0">
                  <a:pos x="84" y="52"/>
                </a:cxn>
                <a:cxn ang="0">
                  <a:pos x="72" y="76"/>
                </a:cxn>
                <a:cxn ang="0">
                  <a:pos x="72" y="88"/>
                </a:cxn>
                <a:cxn ang="0">
                  <a:pos x="76" y="108"/>
                </a:cxn>
                <a:cxn ang="0">
                  <a:pos x="88" y="120"/>
                </a:cxn>
                <a:cxn ang="0">
                  <a:pos x="144" y="144"/>
                </a:cxn>
                <a:cxn ang="0">
                  <a:pos x="192" y="156"/>
                </a:cxn>
                <a:cxn ang="0">
                  <a:pos x="224" y="160"/>
                </a:cxn>
                <a:cxn ang="0">
                  <a:pos x="228" y="168"/>
                </a:cxn>
                <a:cxn ang="0">
                  <a:pos x="180" y="168"/>
                </a:cxn>
                <a:cxn ang="0">
                  <a:pos x="148" y="160"/>
                </a:cxn>
                <a:cxn ang="0">
                  <a:pos x="88" y="144"/>
                </a:cxn>
                <a:cxn ang="0">
                  <a:pos x="52" y="132"/>
                </a:cxn>
                <a:cxn ang="0">
                  <a:pos x="28" y="120"/>
                </a:cxn>
                <a:cxn ang="0">
                  <a:pos x="4" y="100"/>
                </a:cxn>
                <a:cxn ang="0">
                  <a:pos x="0" y="76"/>
                </a:cxn>
                <a:cxn ang="0">
                  <a:pos x="0" y="64"/>
                </a:cxn>
                <a:cxn ang="0">
                  <a:pos x="16" y="40"/>
                </a:cxn>
                <a:cxn ang="0">
                  <a:pos x="36" y="24"/>
                </a:cxn>
                <a:cxn ang="0">
                  <a:pos x="64" y="12"/>
                </a:cxn>
                <a:cxn ang="0">
                  <a:pos x="108" y="4"/>
                </a:cxn>
                <a:cxn ang="0">
                  <a:pos x="156" y="0"/>
                </a:cxn>
                <a:cxn ang="0">
                  <a:pos x="184" y="0"/>
                </a:cxn>
                <a:cxn ang="0">
                  <a:pos x="264" y="0"/>
                </a:cxn>
              </a:cxnLst>
              <a:rect l="0" t="0" r="0" b="0"/>
              <a:pathLst>
                <a:path w="288" h="168">
                  <a:moveTo>
                    <a:pt x="264" y="0"/>
                  </a:moveTo>
                  <a:lnTo>
                    <a:pt x="284" y="0"/>
                  </a:lnTo>
                  <a:lnTo>
                    <a:pt x="288" y="4"/>
                  </a:lnTo>
                  <a:lnTo>
                    <a:pt x="228" y="4"/>
                  </a:lnTo>
                  <a:lnTo>
                    <a:pt x="212" y="12"/>
                  </a:lnTo>
                  <a:lnTo>
                    <a:pt x="156" y="16"/>
                  </a:lnTo>
                  <a:lnTo>
                    <a:pt x="124" y="28"/>
                  </a:lnTo>
                  <a:lnTo>
                    <a:pt x="100" y="40"/>
                  </a:lnTo>
                  <a:lnTo>
                    <a:pt x="84" y="52"/>
                  </a:lnTo>
                  <a:lnTo>
                    <a:pt x="72" y="76"/>
                  </a:lnTo>
                  <a:lnTo>
                    <a:pt x="72" y="88"/>
                  </a:lnTo>
                  <a:lnTo>
                    <a:pt x="76" y="108"/>
                  </a:lnTo>
                  <a:lnTo>
                    <a:pt x="88" y="120"/>
                  </a:lnTo>
                  <a:lnTo>
                    <a:pt x="144" y="144"/>
                  </a:lnTo>
                  <a:lnTo>
                    <a:pt x="192" y="156"/>
                  </a:lnTo>
                  <a:lnTo>
                    <a:pt x="224" y="160"/>
                  </a:lnTo>
                  <a:lnTo>
                    <a:pt x="228" y="168"/>
                  </a:lnTo>
                  <a:lnTo>
                    <a:pt x="180" y="168"/>
                  </a:lnTo>
                  <a:lnTo>
                    <a:pt x="148" y="160"/>
                  </a:lnTo>
                  <a:lnTo>
                    <a:pt x="88" y="144"/>
                  </a:lnTo>
                  <a:lnTo>
                    <a:pt x="52" y="132"/>
                  </a:lnTo>
                  <a:lnTo>
                    <a:pt x="28" y="120"/>
                  </a:lnTo>
                  <a:lnTo>
                    <a:pt x="4" y="100"/>
                  </a:lnTo>
                  <a:lnTo>
                    <a:pt x="0" y="76"/>
                  </a:lnTo>
                  <a:lnTo>
                    <a:pt x="0" y="64"/>
                  </a:lnTo>
                  <a:lnTo>
                    <a:pt x="16" y="40"/>
                  </a:lnTo>
                  <a:lnTo>
                    <a:pt x="36" y="24"/>
                  </a:lnTo>
                  <a:lnTo>
                    <a:pt x="64" y="12"/>
                  </a:lnTo>
                  <a:lnTo>
                    <a:pt x="108" y="4"/>
                  </a:lnTo>
                  <a:lnTo>
                    <a:pt x="156" y="0"/>
                  </a:lnTo>
                  <a:lnTo>
                    <a:pt x="184" y="0"/>
                  </a:lnTo>
                  <a:lnTo>
                    <a:pt x="264"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7" name="図形 46"/>
            <p:cNvSpPr>
              <a:spLocks/>
            </p:cNvSpPr>
            <p:nvPr/>
          </p:nvSpPr>
          <p:spPr bwMode="auto">
            <a:xfrm>
              <a:off x="4348" y="284"/>
              <a:ext cx="248" cy="212"/>
            </a:xfrm>
            <a:custGeom>
              <a:avLst/>
              <a:gdLst/>
              <a:ahLst/>
              <a:cxnLst>
                <a:cxn ang="0">
                  <a:pos x="8" y="200"/>
                </a:cxn>
                <a:cxn ang="0">
                  <a:pos x="8" y="192"/>
                </a:cxn>
                <a:cxn ang="0">
                  <a:pos x="104" y="164"/>
                </a:cxn>
                <a:cxn ang="0">
                  <a:pos x="140" y="140"/>
                </a:cxn>
                <a:cxn ang="0">
                  <a:pos x="152" y="120"/>
                </a:cxn>
                <a:cxn ang="0">
                  <a:pos x="160" y="108"/>
                </a:cxn>
                <a:cxn ang="0">
                  <a:pos x="160" y="84"/>
                </a:cxn>
                <a:cxn ang="0">
                  <a:pos x="152" y="68"/>
                </a:cxn>
                <a:cxn ang="0">
                  <a:pos x="140" y="48"/>
                </a:cxn>
                <a:cxn ang="0">
                  <a:pos x="96" y="20"/>
                </a:cxn>
                <a:cxn ang="0">
                  <a:pos x="48" y="0"/>
                </a:cxn>
                <a:cxn ang="0">
                  <a:pos x="84" y="8"/>
                </a:cxn>
                <a:cxn ang="0">
                  <a:pos x="140" y="12"/>
                </a:cxn>
                <a:cxn ang="0">
                  <a:pos x="196" y="32"/>
                </a:cxn>
                <a:cxn ang="0">
                  <a:pos x="220" y="48"/>
                </a:cxn>
                <a:cxn ang="0">
                  <a:pos x="244" y="68"/>
                </a:cxn>
                <a:cxn ang="0">
                  <a:pos x="248" y="84"/>
                </a:cxn>
                <a:cxn ang="0">
                  <a:pos x="248" y="96"/>
                </a:cxn>
                <a:cxn ang="0">
                  <a:pos x="248" y="116"/>
                </a:cxn>
                <a:cxn ang="0">
                  <a:pos x="232" y="140"/>
                </a:cxn>
                <a:cxn ang="0">
                  <a:pos x="200" y="156"/>
                </a:cxn>
                <a:cxn ang="0">
                  <a:pos x="140" y="180"/>
                </a:cxn>
                <a:cxn ang="0">
                  <a:pos x="80" y="200"/>
                </a:cxn>
                <a:cxn ang="0">
                  <a:pos x="0" y="212"/>
                </a:cxn>
                <a:cxn ang="0">
                  <a:pos x="8" y="200"/>
                </a:cxn>
              </a:cxnLst>
              <a:rect l="0" t="0" r="0" b="0"/>
              <a:pathLst>
                <a:path w="248" h="212">
                  <a:moveTo>
                    <a:pt x="8" y="200"/>
                  </a:moveTo>
                  <a:lnTo>
                    <a:pt x="8" y="192"/>
                  </a:lnTo>
                  <a:lnTo>
                    <a:pt x="104" y="164"/>
                  </a:lnTo>
                  <a:lnTo>
                    <a:pt x="140" y="140"/>
                  </a:lnTo>
                  <a:lnTo>
                    <a:pt x="152" y="120"/>
                  </a:lnTo>
                  <a:lnTo>
                    <a:pt x="160" y="108"/>
                  </a:lnTo>
                  <a:lnTo>
                    <a:pt x="160" y="84"/>
                  </a:lnTo>
                  <a:lnTo>
                    <a:pt x="152" y="68"/>
                  </a:lnTo>
                  <a:lnTo>
                    <a:pt x="140" y="48"/>
                  </a:lnTo>
                  <a:lnTo>
                    <a:pt x="96" y="20"/>
                  </a:lnTo>
                  <a:lnTo>
                    <a:pt x="48" y="0"/>
                  </a:lnTo>
                  <a:lnTo>
                    <a:pt x="84" y="8"/>
                  </a:lnTo>
                  <a:lnTo>
                    <a:pt x="140" y="12"/>
                  </a:lnTo>
                  <a:lnTo>
                    <a:pt x="196" y="32"/>
                  </a:lnTo>
                  <a:lnTo>
                    <a:pt x="220" y="48"/>
                  </a:lnTo>
                  <a:lnTo>
                    <a:pt x="244" y="68"/>
                  </a:lnTo>
                  <a:lnTo>
                    <a:pt x="248" y="84"/>
                  </a:lnTo>
                  <a:lnTo>
                    <a:pt x="248" y="96"/>
                  </a:lnTo>
                  <a:lnTo>
                    <a:pt x="248" y="116"/>
                  </a:lnTo>
                  <a:lnTo>
                    <a:pt x="232" y="140"/>
                  </a:lnTo>
                  <a:lnTo>
                    <a:pt x="200" y="156"/>
                  </a:lnTo>
                  <a:lnTo>
                    <a:pt x="140" y="180"/>
                  </a:lnTo>
                  <a:lnTo>
                    <a:pt x="80" y="200"/>
                  </a:lnTo>
                  <a:lnTo>
                    <a:pt x="0" y="212"/>
                  </a:lnTo>
                  <a:lnTo>
                    <a:pt x="8"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8" name="図形 47"/>
            <p:cNvSpPr>
              <a:spLocks/>
            </p:cNvSpPr>
            <p:nvPr/>
          </p:nvSpPr>
          <p:spPr bwMode="auto">
            <a:xfrm>
              <a:off x="4224" y="96"/>
              <a:ext cx="284" cy="188"/>
            </a:xfrm>
            <a:custGeom>
              <a:avLst/>
              <a:gdLst/>
              <a:ahLst/>
              <a:cxnLst>
                <a:cxn ang="0">
                  <a:pos x="208" y="0"/>
                </a:cxn>
                <a:cxn ang="0">
                  <a:pos x="284" y="12"/>
                </a:cxn>
                <a:cxn ang="0">
                  <a:pos x="220" y="12"/>
                </a:cxn>
                <a:cxn ang="0">
                  <a:pos x="204" y="12"/>
                </a:cxn>
                <a:cxn ang="0">
                  <a:pos x="148" y="20"/>
                </a:cxn>
                <a:cxn ang="0">
                  <a:pos x="112" y="32"/>
                </a:cxn>
                <a:cxn ang="0">
                  <a:pos x="84" y="44"/>
                </a:cxn>
                <a:cxn ang="0">
                  <a:pos x="64" y="56"/>
                </a:cxn>
                <a:cxn ang="0">
                  <a:pos x="40" y="84"/>
                </a:cxn>
                <a:cxn ang="0">
                  <a:pos x="40" y="96"/>
                </a:cxn>
                <a:cxn ang="0">
                  <a:pos x="48" y="116"/>
                </a:cxn>
                <a:cxn ang="0">
                  <a:pos x="64" y="132"/>
                </a:cxn>
                <a:cxn ang="0">
                  <a:pos x="84" y="144"/>
                </a:cxn>
                <a:cxn ang="0">
                  <a:pos x="112" y="156"/>
                </a:cxn>
                <a:cxn ang="0">
                  <a:pos x="168" y="176"/>
                </a:cxn>
                <a:cxn ang="0">
                  <a:pos x="208" y="188"/>
                </a:cxn>
                <a:cxn ang="0">
                  <a:pos x="160" y="188"/>
                </a:cxn>
                <a:cxn ang="0">
                  <a:pos x="156" y="188"/>
                </a:cxn>
                <a:cxn ang="0">
                  <a:pos x="156" y="180"/>
                </a:cxn>
                <a:cxn ang="0">
                  <a:pos x="96" y="168"/>
                </a:cxn>
                <a:cxn ang="0">
                  <a:pos x="48" y="152"/>
                </a:cxn>
                <a:cxn ang="0">
                  <a:pos x="24" y="140"/>
                </a:cxn>
                <a:cxn ang="0">
                  <a:pos x="4" y="120"/>
                </a:cxn>
                <a:cxn ang="0">
                  <a:pos x="0" y="104"/>
                </a:cxn>
                <a:cxn ang="0">
                  <a:pos x="0" y="92"/>
                </a:cxn>
                <a:cxn ang="0">
                  <a:pos x="12" y="60"/>
                </a:cxn>
                <a:cxn ang="0">
                  <a:pos x="40" y="36"/>
                </a:cxn>
                <a:cxn ang="0">
                  <a:pos x="72" y="24"/>
                </a:cxn>
                <a:cxn ang="0">
                  <a:pos x="108" y="12"/>
                </a:cxn>
                <a:cxn ang="0">
                  <a:pos x="180" y="8"/>
                </a:cxn>
                <a:cxn ang="0">
                  <a:pos x="208" y="0"/>
                </a:cxn>
              </a:cxnLst>
              <a:rect l="0" t="0" r="0" b="0"/>
              <a:pathLst>
                <a:path w="284" h="188">
                  <a:moveTo>
                    <a:pt x="208" y="0"/>
                  </a:moveTo>
                  <a:lnTo>
                    <a:pt x="284" y="12"/>
                  </a:lnTo>
                  <a:lnTo>
                    <a:pt x="220" y="12"/>
                  </a:lnTo>
                  <a:lnTo>
                    <a:pt x="204" y="12"/>
                  </a:lnTo>
                  <a:lnTo>
                    <a:pt x="148" y="20"/>
                  </a:lnTo>
                  <a:lnTo>
                    <a:pt x="112" y="32"/>
                  </a:lnTo>
                  <a:lnTo>
                    <a:pt x="84" y="44"/>
                  </a:lnTo>
                  <a:lnTo>
                    <a:pt x="64" y="56"/>
                  </a:lnTo>
                  <a:lnTo>
                    <a:pt x="40" y="84"/>
                  </a:lnTo>
                  <a:lnTo>
                    <a:pt x="40" y="96"/>
                  </a:lnTo>
                  <a:lnTo>
                    <a:pt x="48" y="116"/>
                  </a:lnTo>
                  <a:lnTo>
                    <a:pt x="64" y="132"/>
                  </a:lnTo>
                  <a:lnTo>
                    <a:pt x="84" y="144"/>
                  </a:lnTo>
                  <a:lnTo>
                    <a:pt x="112" y="156"/>
                  </a:lnTo>
                  <a:lnTo>
                    <a:pt x="168" y="176"/>
                  </a:lnTo>
                  <a:lnTo>
                    <a:pt x="208" y="188"/>
                  </a:lnTo>
                  <a:lnTo>
                    <a:pt x="160" y="188"/>
                  </a:lnTo>
                  <a:lnTo>
                    <a:pt x="156" y="188"/>
                  </a:lnTo>
                  <a:lnTo>
                    <a:pt x="156" y="180"/>
                  </a:lnTo>
                  <a:lnTo>
                    <a:pt x="96" y="168"/>
                  </a:lnTo>
                  <a:lnTo>
                    <a:pt x="48" y="152"/>
                  </a:lnTo>
                  <a:lnTo>
                    <a:pt x="24" y="140"/>
                  </a:lnTo>
                  <a:lnTo>
                    <a:pt x="4" y="120"/>
                  </a:lnTo>
                  <a:lnTo>
                    <a:pt x="0" y="104"/>
                  </a:lnTo>
                  <a:lnTo>
                    <a:pt x="0" y="92"/>
                  </a:lnTo>
                  <a:lnTo>
                    <a:pt x="12" y="60"/>
                  </a:lnTo>
                  <a:lnTo>
                    <a:pt x="40" y="36"/>
                  </a:lnTo>
                  <a:lnTo>
                    <a:pt x="72" y="24"/>
                  </a:lnTo>
                  <a:lnTo>
                    <a:pt x="108" y="12"/>
                  </a:lnTo>
                  <a:lnTo>
                    <a:pt x="180" y="8"/>
                  </a:lnTo>
                  <a:lnTo>
                    <a:pt x="20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9" name="図形 48"/>
            <p:cNvSpPr>
              <a:spLocks/>
            </p:cNvSpPr>
            <p:nvPr/>
          </p:nvSpPr>
          <p:spPr bwMode="auto">
            <a:xfrm>
              <a:off x="4160" y="92"/>
              <a:ext cx="248" cy="180"/>
            </a:xfrm>
            <a:custGeom>
              <a:avLst/>
              <a:gdLst/>
              <a:ahLst/>
              <a:cxnLst>
                <a:cxn ang="0">
                  <a:pos x="196" y="0"/>
                </a:cxn>
                <a:cxn ang="0">
                  <a:pos x="248" y="4"/>
                </a:cxn>
                <a:cxn ang="0">
                  <a:pos x="200" y="4"/>
                </a:cxn>
                <a:cxn ang="0">
                  <a:pos x="140" y="24"/>
                </a:cxn>
                <a:cxn ang="0">
                  <a:pos x="112" y="28"/>
                </a:cxn>
                <a:cxn ang="0">
                  <a:pos x="88" y="48"/>
                </a:cxn>
                <a:cxn ang="0">
                  <a:pos x="68" y="72"/>
                </a:cxn>
                <a:cxn ang="0">
                  <a:pos x="56" y="96"/>
                </a:cxn>
                <a:cxn ang="0">
                  <a:pos x="56" y="108"/>
                </a:cxn>
                <a:cxn ang="0">
                  <a:pos x="64" y="124"/>
                </a:cxn>
                <a:cxn ang="0">
                  <a:pos x="76" y="144"/>
                </a:cxn>
                <a:cxn ang="0">
                  <a:pos x="100" y="148"/>
                </a:cxn>
                <a:cxn ang="0">
                  <a:pos x="128" y="168"/>
                </a:cxn>
                <a:cxn ang="0">
                  <a:pos x="172" y="180"/>
                </a:cxn>
                <a:cxn ang="0">
                  <a:pos x="128" y="180"/>
                </a:cxn>
                <a:cxn ang="0">
                  <a:pos x="80" y="160"/>
                </a:cxn>
                <a:cxn ang="0">
                  <a:pos x="48" y="144"/>
                </a:cxn>
                <a:cxn ang="0">
                  <a:pos x="32" y="132"/>
                </a:cxn>
                <a:cxn ang="0">
                  <a:pos x="24" y="132"/>
                </a:cxn>
                <a:cxn ang="0">
                  <a:pos x="12" y="108"/>
                </a:cxn>
                <a:cxn ang="0">
                  <a:pos x="12" y="100"/>
                </a:cxn>
                <a:cxn ang="0">
                  <a:pos x="0" y="76"/>
                </a:cxn>
                <a:cxn ang="0">
                  <a:pos x="8" y="72"/>
                </a:cxn>
                <a:cxn ang="0">
                  <a:pos x="24" y="48"/>
                </a:cxn>
                <a:cxn ang="0">
                  <a:pos x="48" y="28"/>
                </a:cxn>
                <a:cxn ang="0">
                  <a:pos x="80" y="16"/>
                </a:cxn>
                <a:cxn ang="0">
                  <a:pos x="112" y="12"/>
                </a:cxn>
                <a:cxn ang="0">
                  <a:pos x="172" y="4"/>
                </a:cxn>
                <a:cxn ang="0">
                  <a:pos x="196" y="0"/>
                </a:cxn>
              </a:cxnLst>
              <a:rect l="0" t="0" r="0" b="0"/>
              <a:pathLst>
                <a:path w="248" h="180">
                  <a:moveTo>
                    <a:pt x="196" y="0"/>
                  </a:moveTo>
                  <a:lnTo>
                    <a:pt x="248" y="4"/>
                  </a:lnTo>
                  <a:lnTo>
                    <a:pt x="200" y="4"/>
                  </a:lnTo>
                  <a:lnTo>
                    <a:pt x="140" y="24"/>
                  </a:lnTo>
                  <a:lnTo>
                    <a:pt x="112" y="28"/>
                  </a:lnTo>
                  <a:lnTo>
                    <a:pt x="88" y="48"/>
                  </a:lnTo>
                  <a:lnTo>
                    <a:pt x="68" y="72"/>
                  </a:lnTo>
                  <a:lnTo>
                    <a:pt x="56" y="96"/>
                  </a:lnTo>
                  <a:lnTo>
                    <a:pt x="56" y="108"/>
                  </a:lnTo>
                  <a:lnTo>
                    <a:pt x="64" y="124"/>
                  </a:lnTo>
                  <a:lnTo>
                    <a:pt x="76" y="144"/>
                  </a:lnTo>
                  <a:lnTo>
                    <a:pt x="100" y="148"/>
                  </a:lnTo>
                  <a:lnTo>
                    <a:pt x="128" y="168"/>
                  </a:lnTo>
                  <a:lnTo>
                    <a:pt x="172" y="180"/>
                  </a:lnTo>
                  <a:lnTo>
                    <a:pt x="128" y="180"/>
                  </a:lnTo>
                  <a:lnTo>
                    <a:pt x="80" y="160"/>
                  </a:lnTo>
                  <a:lnTo>
                    <a:pt x="48" y="144"/>
                  </a:lnTo>
                  <a:lnTo>
                    <a:pt x="32" y="132"/>
                  </a:lnTo>
                  <a:lnTo>
                    <a:pt x="24" y="132"/>
                  </a:lnTo>
                  <a:lnTo>
                    <a:pt x="12" y="108"/>
                  </a:lnTo>
                  <a:lnTo>
                    <a:pt x="12" y="100"/>
                  </a:lnTo>
                  <a:lnTo>
                    <a:pt x="0" y="76"/>
                  </a:lnTo>
                  <a:lnTo>
                    <a:pt x="8" y="72"/>
                  </a:lnTo>
                  <a:lnTo>
                    <a:pt x="24" y="48"/>
                  </a:lnTo>
                  <a:lnTo>
                    <a:pt x="48" y="28"/>
                  </a:lnTo>
                  <a:lnTo>
                    <a:pt x="80" y="16"/>
                  </a:lnTo>
                  <a:lnTo>
                    <a:pt x="112" y="12"/>
                  </a:lnTo>
                  <a:lnTo>
                    <a:pt x="172" y="4"/>
                  </a:lnTo>
                  <a:lnTo>
                    <a:pt x="196"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0" name="図形 49"/>
            <p:cNvSpPr>
              <a:spLocks/>
            </p:cNvSpPr>
            <p:nvPr/>
          </p:nvSpPr>
          <p:spPr bwMode="auto">
            <a:xfrm>
              <a:off x="4184" y="228"/>
              <a:ext cx="88" cy="44"/>
            </a:xfrm>
            <a:custGeom>
              <a:avLst/>
              <a:gdLst/>
              <a:ahLst/>
              <a:cxnLst>
                <a:cxn ang="0">
                  <a:pos x="8" y="0"/>
                </a:cxn>
                <a:cxn ang="0">
                  <a:pos x="32" y="20"/>
                </a:cxn>
                <a:cxn ang="0">
                  <a:pos x="88" y="44"/>
                </a:cxn>
                <a:cxn ang="0">
                  <a:pos x="0" y="36"/>
                </a:cxn>
                <a:cxn ang="0">
                  <a:pos x="8" y="36"/>
                </a:cxn>
                <a:cxn ang="0">
                  <a:pos x="8" y="20"/>
                </a:cxn>
                <a:cxn ang="0">
                  <a:pos x="8" y="0"/>
                </a:cxn>
              </a:cxnLst>
              <a:rect l="0" t="0" r="0" b="0"/>
              <a:pathLst>
                <a:path w="88" h="44">
                  <a:moveTo>
                    <a:pt x="8" y="0"/>
                  </a:moveTo>
                  <a:lnTo>
                    <a:pt x="32" y="20"/>
                  </a:lnTo>
                  <a:lnTo>
                    <a:pt x="88" y="44"/>
                  </a:lnTo>
                  <a:lnTo>
                    <a:pt x="0" y="36"/>
                  </a:lnTo>
                  <a:lnTo>
                    <a:pt x="8" y="36"/>
                  </a:lnTo>
                  <a:lnTo>
                    <a:pt x="8" y="2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1" name="図形 50"/>
            <p:cNvSpPr>
              <a:spLocks/>
            </p:cNvSpPr>
            <p:nvPr/>
          </p:nvSpPr>
          <p:spPr bwMode="auto">
            <a:xfrm>
              <a:off x="4108" y="96"/>
              <a:ext cx="180" cy="92"/>
            </a:xfrm>
            <a:custGeom>
              <a:avLst/>
              <a:gdLst/>
              <a:ahLst/>
              <a:cxnLst>
                <a:cxn ang="0">
                  <a:pos x="12" y="36"/>
                </a:cxn>
                <a:cxn ang="0">
                  <a:pos x="16" y="36"/>
                </a:cxn>
                <a:cxn ang="0">
                  <a:pos x="24" y="32"/>
                </a:cxn>
                <a:cxn ang="0">
                  <a:pos x="52" y="12"/>
                </a:cxn>
                <a:cxn ang="0">
                  <a:pos x="100" y="8"/>
                </a:cxn>
                <a:cxn ang="0">
                  <a:pos x="180" y="0"/>
                </a:cxn>
                <a:cxn ang="0">
                  <a:pos x="144" y="8"/>
                </a:cxn>
                <a:cxn ang="0">
                  <a:pos x="108" y="20"/>
                </a:cxn>
                <a:cxn ang="0">
                  <a:pos x="76" y="36"/>
                </a:cxn>
                <a:cxn ang="0">
                  <a:pos x="52" y="60"/>
                </a:cxn>
                <a:cxn ang="0">
                  <a:pos x="52" y="72"/>
                </a:cxn>
                <a:cxn ang="0">
                  <a:pos x="52" y="92"/>
                </a:cxn>
                <a:cxn ang="0">
                  <a:pos x="28" y="72"/>
                </a:cxn>
                <a:cxn ang="0">
                  <a:pos x="0" y="60"/>
                </a:cxn>
                <a:cxn ang="0">
                  <a:pos x="12" y="36"/>
                </a:cxn>
              </a:cxnLst>
              <a:rect l="0" t="0" r="0" b="0"/>
              <a:pathLst>
                <a:path w="180" h="92">
                  <a:moveTo>
                    <a:pt x="12" y="36"/>
                  </a:moveTo>
                  <a:lnTo>
                    <a:pt x="16" y="36"/>
                  </a:lnTo>
                  <a:lnTo>
                    <a:pt x="24" y="32"/>
                  </a:lnTo>
                  <a:lnTo>
                    <a:pt x="52" y="12"/>
                  </a:lnTo>
                  <a:lnTo>
                    <a:pt x="100" y="8"/>
                  </a:lnTo>
                  <a:lnTo>
                    <a:pt x="180" y="0"/>
                  </a:lnTo>
                  <a:lnTo>
                    <a:pt x="144" y="8"/>
                  </a:lnTo>
                  <a:lnTo>
                    <a:pt x="108" y="20"/>
                  </a:lnTo>
                  <a:lnTo>
                    <a:pt x="76" y="36"/>
                  </a:lnTo>
                  <a:lnTo>
                    <a:pt x="52" y="60"/>
                  </a:lnTo>
                  <a:lnTo>
                    <a:pt x="52" y="72"/>
                  </a:lnTo>
                  <a:lnTo>
                    <a:pt x="52" y="92"/>
                  </a:lnTo>
                  <a:lnTo>
                    <a:pt x="28" y="72"/>
                  </a:lnTo>
                  <a:lnTo>
                    <a:pt x="0" y="60"/>
                  </a:lnTo>
                  <a:lnTo>
                    <a:pt x="12"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2" name="図形 51"/>
            <p:cNvSpPr>
              <a:spLocks/>
            </p:cNvSpPr>
            <p:nvPr/>
          </p:nvSpPr>
          <p:spPr bwMode="auto">
            <a:xfrm>
              <a:off x="4040" y="140"/>
              <a:ext cx="72" cy="12"/>
            </a:xfrm>
            <a:custGeom>
              <a:avLst/>
              <a:gdLst/>
              <a:ahLst/>
              <a:cxnLst>
                <a:cxn ang="0">
                  <a:pos x="8" y="0"/>
                </a:cxn>
                <a:cxn ang="0">
                  <a:pos x="72" y="0"/>
                </a:cxn>
                <a:cxn ang="0">
                  <a:pos x="60" y="12"/>
                </a:cxn>
                <a:cxn ang="0">
                  <a:pos x="0" y="0"/>
                </a:cxn>
                <a:cxn ang="0">
                  <a:pos x="8" y="0"/>
                </a:cxn>
              </a:cxnLst>
              <a:rect l="0" t="0" r="0" b="0"/>
              <a:pathLst>
                <a:path w="72" h="12">
                  <a:moveTo>
                    <a:pt x="8" y="0"/>
                  </a:moveTo>
                  <a:lnTo>
                    <a:pt x="72" y="0"/>
                  </a:lnTo>
                  <a:lnTo>
                    <a:pt x="60" y="12"/>
                  </a:lnTo>
                  <a:lnTo>
                    <a:pt x="0" y="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3" name="図形 52"/>
            <p:cNvSpPr>
              <a:spLocks/>
            </p:cNvSpPr>
            <p:nvPr/>
          </p:nvSpPr>
          <p:spPr bwMode="auto">
            <a:xfrm>
              <a:off x="3056" y="264"/>
              <a:ext cx="152" cy="100"/>
            </a:xfrm>
            <a:custGeom>
              <a:avLst/>
              <a:gdLst/>
              <a:ahLst/>
              <a:cxnLst>
                <a:cxn ang="0">
                  <a:pos x="28" y="100"/>
                </a:cxn>
                <a:cxn ang="0">
                  <a:pos x="4" y="76"/>
                </a:cxn>
                <a:cxn ang="0">
                  <a:pos x="0" y="44"/>
                </a:cxn>
                <a:cxn ang="0">
                  <a:pos x="0" y="20"/>
                </a:cxn>
                <a:cxn ang="0">
                  <a:pos x="4" y="0"/>
                </a:cxn>
                <a:cxn ang="0">
                  <a:pos x="52" y="0"/>
                </a:cxn>
                <a:cxn ang="0">
                  <a:pos x="100" y="8"/>
                </a:cxn>
                <a:cxn ang="0">
                  <a:pos x="120" y="12"/>
                </a:cxn>
                <a:cxn ang="0">
                  <a:pos x="140" y="20"/>
                </a:cxn>
                <a:cxn ang="0">
                  <a:pos x="144" y="32"/>
                </a:cxn>
                <a:cxn ang="0">
                  <a:pos x="152" y="44"/>
                </a:cxn>
                <a:cxn ang="0">
                  <a:pos x="144" y="52"/>
                </a:cxn>
                <a:cxn ang="0">
                  <a:pos x="132" y="68"/>
                </a:cxn>
                <a:cxn ang="0">
                  <a:pos x="120" y="80"/>
                </a:cxn>
                <a:cxn ang="0">
                  <a:pos x="96" y="88"/>
                </a:cxn>
                <a:cxn ang="0">
                  <a:pos x="64" y="92"/>
                </a:cxn>
                <a:cxn ang="0">
                  <a:pos x="28" y="100"/>
                </a:cxn>
              </a:cxnLst>
              <a:rect l="0" t="0" r="0" b="0"/>
              <a:pathLst>
                <a:path w="152" h="100">
                  <a:moveTo>
                    <a:pt x="28" y="100"/>
                  </a:moveTo>
                  <a:lnTo>
                    <a:pt x="4" y="76"/>
                  </a:lnTo>
                  <a:lnTo>
                    <a:pt x="0" y="44"/>
                  </a:lnTo>
                  <a:lnTo>
                    <a:pt x="0" y="20"/>
                  </a:lnTo>
                  <a:lnTo>
                    <a:pt x="4" y="0"/>
                  </a:lnTo>
                  <a:lnTo>
                    <a:pt x="52" y="0"/>
                  </a:lnTo>
                  <a:lnTo>
                    <a:pt x="100" y="8"/>
                  </a:lnTo>
                  <a:lnTo>
                    <a:pt x="120" y="12"/>
                  </a:lnTo>
                  <a:lnTo>
                    <a:pt x="140" y="20"/>
                  </a:lnTo>
                  <a:lnTo>
                    <a:pt x="144" y="32"/>
                  </a:lnTo>
                  <a:lnTo>
                    <a:pt x="152" y="44"/>
                  </a:lnTo>
                  <a:lnTo>
                    <a:pt x="144" y="52"/>
                  </a:lnTo>
                  <a:lnTo>
                    <a:pt x="132" y="68"/>
                  </a:lnTo>
                  <a:lnTo>
                    <a:pt x="120" y="80"/>
                  </a:lnTo>
                  <a:lnTo>
                    <a:pt x="96" y="88"/>
                  </a:lnTo>
                  <a:lnTo>
                    <a:pt x="64" y="92"/>
                  </a:lnTo>
                  <a:lnTo>
                    <a:pt x="28"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4" name="図形 53"/>
            <p:cNvSpPr>
              <a:spLocks/>
            </p:cNvSpPr>
            <p:nvPr/>
          </p:nvSpPr>
          <p:spPr bwMode="auto">
            <a:xfrm>
              <a:off x="3060" y="236"/>
              <a:ext cx="220" cy="144"/>
            </a:xfrm>
            <a:custGeom>
              <a:avLst/>
              <a:gdLst/>
              <a:ahLst/>
              <a:cxnLst>
                <a:cxn ang="0">
                  <a:pos x="48" y="144"/>
                </a:cxn>
                <a:cxn ang="0">
                  <a:pos x="24" y="128"/>
                </a:cxn>
                <a:cxn ang="0">
                  <a:pos x="60" y="128"/>
                </a:cxn>
                <a:cxn ang="0">
                  <a:pos x="96" y="120"/>
                </a:cxn>
                <a:cxn ang="0">
                  <a:pos x="116" y="108"/>
                </a:cxn>
                <a:cxn ang="0">
                  <a:pos x="136" y="104"/>
                </a:cxn>
                <a:cxn ang="0">
                  <a:pos x="148" y="80"/>
                </a:cxn>
                <a:cxn ang="0">
                  <a:pos x="148" y="72"/>
                </a:cxn>
                <a:cxn ang="0">
                  <a:pos x="148" y="56"/>
                </a:cxn>
                <a:cxn ang="0">
                  <a:pos x="140" y="48"/>
                </a:cxn>
                <a:cxn ang="0">
                  <a:pos x="120" y="36"/>
                </a:cxn>
                <a:cxn ang="0">
                  <a:pos x="104" y="28"/>
                </a:cxn>
                <a:cxn ang="0">
                  <a:pos x="56" y="24"/>
                </a:cxn>
                <a:cxn ang="0">
                  <a:pos x="0" y="24"/>
                </a:cxn>
                <a:cxn ang="0">
                  <a:pos x="8" y="0"/>
                </a:cxn>
                <a:cxn ang="0">
                  <a:pos x="8" y="4"/>
                </a:cxn>
                <a:cxn ang="0">
                  <a:pos x="84" y="0"/>
                </a:cxn>
                <a:cxn ang="0">
                  <a:pos x="148" y="4"/>
                </a:cxn>
                <a:cxn ang="0">
                  <a:pos x="176" y="16"/>
                </a:cxn>
                <a:cxn ang="0">
                  <a:pos x="200" y="28"/>
                </a:cxn>
                <a:cxn ang="0">
                  <a:pos x="212" y="40"/>
                </a:cxn>
                <a:cxn ang="0">
                  <a:pos x="220" y="60"/>
                </a:cxn>
                <a:cxn ang="0">
                  <a:pos x="220" y="72"/>
                </a:cxn>
                <a:cxn ang="0">
                  <a:pos x="208" y="96"/>
                </a:cxn>
                <a:cxn ang="0">
                  <a:pos x="200" y="108"/>
                </a:cxn>
                <a:cxn ang="0">
                  <a:pos x="184" y="120"/>
                </a:cxn>
                <a:cxn ang="0">
                  <a:pos x="160" y="132"/>
                </a:cxn>
                <a:cxn ang="0">
                  <a:pos x="136" y="140"/>
                </a:cxn>
                <a:cxn ang="0">
                  <a:pos x="96" y="144"/>
                </a:cxn>
                <a:cxn ang="0">
                  <a:pos x="48" y="144"/>
                </a:cxn>
              </a:cxnLst>
              <a:rect l="0" t="0" r="0" b="0"/>
              <a:pathLst>
                <a:path w="220" h="144">
                  <a:moveTo>
                    <a:pt x="48" y="144"/>
                  </a:moveTo>
                  <a:lnTo>
                    <a:pt x="24" y="128"/>
                  </a:lnTo>
                  <a:lnTo>
                    <a:pt x="60" y="128"/>
                  </a:lnTo>
                  <a:lnTo>
                    <a:pt x="96" y="120"/>
                  </a:lnTo>
                  <a:lnTo>
                    <a:pt x="116" y="108"/>
                  </a:lnTo>
                  <a:lnTo>
                    <a:pt x="136" y="104"/>
                  </a:lnTo>
                  <a:lnTo>
                    <a:pt x="148" y="80"/>
                  </a:lnTo>
                  <a:lnTo>
                    <a:pt x="148" y="72"/>
                  </a:lnTo>
                  <a:lnTo>
                    <a:pt x="148" y="56"/>
                  </a:lnTo>
                  <a:lnTo>
                    <a:pt x="140" y="48"/>
                  </a:lnTo>
                  <a:lnTo>
                    <a:pt x="120" y="36"/>
                  </a:lnTo>
                  <a:lnTo>
                    <a:pt x="104" y="28"/>
                  </a:lnTo>
                  <a:lnTo>
                    <a:pt x="56" y="24"/>
                  </a:lnTo>
                  <a:lnTo>
                    <a:pt x="0" y="24"/>
                  </a:lnTo>
                  <a:lnTo>
                    <a:pt x="8" y="0"/>
                  </a:lnTo>
                  <a:lnTo>
                    <a:pt x="8" y="4"/>
                  </a:lnTo>
                  <a:lnTo>
                    <a:pt x="84" y="0"/>
                  </a:lnTo>
                  <a:lnTo>
                    <a:pt x="148" y="4"/>
                  </a:lnTo>
                  <a:lnTo>
                    <a:pt x="176" y="16"/>
                  </a:lnTo>
                  <a:lnTo>
                    <a:pt x="200" y="28"/>
                  </a:lnTo>
                  <a:lnTo>
                    <a:pt x="212" y="40"/>
                  </a:lnTo>
                  <a:lnTo>
                    <a:pt x="220" y="60"/>
                  </a:lnTo>
                  <a:lnTo>
                    <a:pt x="220" y="72"/>
                  </a:lnTo>
                  <a:lnTo>
                    <a:pt x="208" y="96"/>
                  </a:lnTo>
                  <a:lnTo>
                    <a:pt x="200" y="108"/>
                  </a:lnTo>
                  <a:lnTo>
                    <a:pt x="184" y="120"/>
                  </a:lnTo>
                  <a:lnTo>
                    <a:pt x="160" y="132"/>
                  </a:lnTo>
                  <a:lnTo>
                    <a:pt x="136" y="140"/>
                  </a:lnTo>
                  <a:lnTo>
                    <a:pt x="96" y="144"/>
                  </a:lnTo>
                  <a:lnTo>
                    <a:pt x="48" y="1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5" name="図形 54"/>
            <p:cNvSpPr>
              <a:spLocks/>
            </p:cNvSpPr>
            <p:nvPr/>
          </p:nvSpPr>
          <p:spPr bwMode="auto">
            <a:xfrm>
              <a:off x="3068" y="224"/>
              <a:ext cx="284" cy="180"/>
            </a:xfrm>
            <a:custGeom>
              <a:avLst/>
              <a:gdLst/>
              <a:ahLst/>
              <a:cxnLst>
                <a:cxn ang="0">
                  <a:pos x="72" y="180"/>
                </a:cxn>
                <a:cxn ang="0">
                  <a:pos x="52" y="168"/>
                </a:cxn>
                <a:cxn ang="0">
                  <a:pos x="40" y="164"/>
                </a:cxn>
                <a:cxn ang="0">
                  <a:pos x="128" y="156"/>
                </a:cxn>
                <a:cxn ang="0">
                  <a:pos x="156" y="152"/>
                </a:cxn>
                <a:cxn ang="0">
                  <a:pos x="176" y="140"/>
                </a:cxn>
                <a:cxn ang="0">
                  <a:pos x="192" y="128"/>
                </a:cxn>
                <a:cxn ang="0">
                  <a:pos x="204" y="108"/>
                </a:cxn>
                <a:cxn ang="0">
                  <a:pos x="212" y="84"/>
                </a:cxn>
                <a:cxn ang="0">
                  <a:pos x="216" y="72"/>
                </a:cxn>
                <a:cxn ang="0">
                  <a:pos x="212" y="52"/>
                </a:cxn>
                <a:cxn ang="0">
                  <a:pos x="192" y="36"/>
                </a:cxn>
                <a:cxn ang="0">
                  <a:pos x="176" y="24"/>
                </a:cxn>
                <a:cxn ang="0">
                  <a:pos x="144" y="16"/>
                </a:cxn>
                <a:cxn ang="0">
                  <a:pos x="84" y="12"/>
                </a:cxn>
                <a:cxn ang="0">
                  <a:pos x="0" y="12"/>
                </a:cxn>
                <a:cxn ang="0">
                  <a:pos x="0" y="12"/>
                </a:cxn>
                <a:cxn ang="0">
                  <a:pos x="4" y="12"/>
                </a:cxn>
                <a:cxn ang="0">
                  <a:pos x="40" y="4"/>
                </a:cxn>
                <a:cxn ang="0">
                  <a:pos x="120" y="0"/>
                </a:cxn>
                <a:cxn ang="0">
                  <a:pos x="168" y="4"/>
                </a:cxn>
                <a:cxn ang="0">
                  <a:pos x="212" y="12"/>
                </a:cxn>
                <a:cxn ang="0">
                  <a:pos x="248" y="24"/>
                </a:cxn>
                <a:cxn ang="0">
                  <a:pos x="276" y="52"/>
                </a:cxn>
                <a:cxn ang="0">
                  <a:pos x="284" y="60"/>
                </a:cxn>
                <a:cxn ang="0">
                  <a:pos x="276" y="92"/>
                </a:cxn>
                <a:cxn ang="0">
                  <a:pos x="272" y="108"/>
                </a:cxn>
                <a:cxn ang="0">
                  <a:pos x="252" y="128"/>
                </a:cxn>
                <a:cxn ang="0">
                  <a:pos x="224" y="140"/>
                </a:cxn>
                <a:cxn ang="0">
                  <a:pos x="192" y="156"/>
                </a:cxn>
                <a:cxn ang="0">
                  <a:pos x="144" y="168"/>
                </a:cxn>
                <a:cxn ang="0">
                  <a:pos x="108" y="176"/>
                </a:cxn>
                <a:cxn ang="0">
                  <a:pos x="72" y="180"/>
                </a:cxn>
              </a:cxnLst>
              <a:rect l="0" t="0" r="0" b="0"/>
              <a:pathLst>
                <a:path w="284" h="180">
                  <a:moveTo>
                    <a:pt x="72" y="180"/>
                  </a:moveTo>
                  <a:lnTo>
                    <a:pt x="52" y="168"/>
                  </a:lnTo>
                  <a:lnTo>
                    <a:pt x="40" y="164"/>
                  </a:lnTo>
                  <a:lnTo>
                    <a:pt x="128" y="156"/>
                  </a:lnTo>
                  <a:lnTo>
                    <a:pt x="156" y="152"/>
                  </a:lnTo>
                  <a:lnTo>
                    <a:pt x="176" y="140"/>
                  </a:lnTo>
                  <a:lnTo>
                    <a:pt x="192" y="128"/>
                  </a:lnTo>
                  <a:lnTo>
                    <a:pt x="204" y="108"/>
                  </a:lnTo>
                  <a:lnTo>
                    <a:pt x="212" y="84"/>
                  </a:lnTo>
                  <a:lnTo>
                    <a:pt x="216" y="72"/>
                  </a:lnTo>
                  <a:lnTo>
                    <a:pt x="212" y="52"/>
                  </a:lnTo>
                  <a:lnTo>
                    <a:pt x="192" y="36"/>
                  </a:lnTo>
                  <a:lnTo>
                    <a:pt x="176" y="24"/>
                  </a:lnTo>
                  <a:lnTo>
                    <a:pt x="144" y="16"/>
                  </a:lnTo>
                  <a:lnTo>
                    <a:pt x="84" y="12"/>
                  </a:lnTo>
                  <a:lnTo>
                    <a:pt x="0" y="12"/>
                  </a:lnTo>
                  <a:lnTo>
                    <a:pt x="0" y="12"/>
                  </a:lnTo>
                  <a:lnTo>
                    <a:pt x="4" y="12"/>
                  </a:lnTo>
                  <a:lnTo>
                    <a:pt x="40" y="4"/>
                  </a:lnTo>
                  <a:lnTo>
                    <a:pt x="120" y="0"/>
                  </a:lnTo>
                  <a:lnTo>
                    <a:pt x="168" y="4"/>
                  </a:lnTo>
                  <a:lnTo>
                    <a:pt x="212" y="12"/>
                  </a:lnTo>
                  <a:lnTo>
                    <a:pt x="248" y="24"/>
                  </a:lnTo>
                  <a:lnTo>
                    <a:pt x="276" y="52"/>
                  </a:lnTo>
                  <a:lnTo>
                    <a:pt x="284" y="60"/>
                  </a:lnTo>
                  <a:lnTo>
                    <a:pt x="276" y="92"/>
                  </a:lnTo>
                  <a:lnTo>
                    <a:pt x="272" y="108"/>
                  </a:lnTo>
                  <a:lnTo>
                    <a:pt x="252" y="128"/>
                  </a:lnTo>
                  <a:lnTo>
                    <a:pt x="224" y="140"/>
                  </a:lnTo>
                  <a:lnTo>
                    <a:pt x="192" y="156"/>
                  </a:lnTo>
                  <a:lnTo>
                    <a:pt x="144" y="168"/>
                  </a:lnTo>
                  <a:lnTo>
                    <a:pt x="108" y="176"/>
                  </a:lnTo>
                  <a:lnTo>
                    <a:pt x="72"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6" name="図形 55"/>
            <p:cNvSpPr>
              <a:spLocks/>
            </p:cNvSpPr>
            <p:nvPr/>
          </p:nvSpPr>
          <p:spPr bwMode="auto">
            <a:xfrm>
              <a:off x="3072" y="212"/>
              <a:ext cx="356" cy="216"/>
            </a:xfrm>
            <a:custGeom>
              <a:avLst/>
              <a:gdLst/>
              <a:ahLst/>
              <a:cxnLst>
                <a:cxn ang="0">
                  <a:pos x="80" y="192"/>
                </a:cxn>
                <a:cxn ang="0">
                  <a:pos x="108" y="192"/>
                </a:cxn>
                <a:cxn ang="0">
                  <a:pos x="148" y="180"/>
                </a:cxn>
                <a:cxn ang="0">
                  <a:pos x="188" y="168"/>
                </a:cxn>
                <a:cxn ang="0">
                  <a:pos x="224" y="156"/>
                </a:cxn>
                <a:cxn ang="0">
                  <a:pos x="248" y="140"/>
                </a:cxn>
                <a:cxn ang="0">
                  <a:pos x="268" y="120"/>
                </a:cxn>
                <a:cxn ang="0">
                  <a:pos x="280" y="104"/>
                </a:cxn>
                <a:cxn ang="0">
                  <a:pos x="284" y="84"/>
                </a:cxn>
                <a:cxn ang="0">
                  <a:pos x="280" y="72"/>
                </a:cxn>
                <a:cxn ang="0">
                  <a:pos x="280" y="60"/>
                </a:cxn>
                <a:cxn ang="0">
                  <a:pos x="248" y="36"/>
                </a:cxn>
                <a:cxn ang="0">
                  <a:pos x="212" y="24"/>
                </a:cxn>
                <a:cxn ang="0">
                  <a:pos x="172" y="12"/>
                </a:cxn>
                <a:cxn ang="0">
                  <a:pos x="128" y="12"/>
                </a:cxn>
                <a:cxn ang="0">
                  <a:pos x="44" y="12"/>
                </a:cxn>
                <a:cxn ang="0">
                  <a:pos x="0" y="24"/>
                </a:cxn>
                <a:cxn ang="0">
                  <a:pos x="48" y="12"/>
                </a:cxn>
                <a:cxn ang="0">
                  <a:pos x="152" y="0"/>
                </a:cxn>
                <a:cxn ang="0">
                  <a:pos x="212" y="0"/>
                </a:cxn>
                <a:cxn ang="0">
                  <a:pos x="268" y="4"/>
                </a:cxn>
                <a:cxn ang="0">
                  <a:pos x="316" y="24"/>
                </a:cxn>
                <a:cxn ang="0">
                  <a:pos x="332" y="28"/>
                </a:cxn>
                <a:cxn ang="0">
                  <a:pos x="352" y="48"/>
                </a:cxn>
                <a:cxn ang="0">
                  <a:pos x="356" y="64"/>
                </a:cxn>
                <a:cxn ang="0">
                  <a:pos x="356" y="92"/>
                </a:cxn>
                <a:cxn ang="0">
                  <a:pos x="352" y="108"/>
                </a:cxn>
                <a:cxn ang="0">
                  <a:pos x="332" y="132"/>
                </a:cxn>
                <a:cxn ang="0">
                  <a:pos x="316" y="152"/>
                </a:cxn>
                <a:cxn ang="0">
                  <a:pos x="284" y="168"/>
                </a:cxn>
                <a:cxn ang="0">
                  <a:pos x="248" y="188"/>
                </a:cxn>
                <a:cxn ang="0">
                  <a:pos x="200" y="200"/>
                </a:cxn>
                <a:cxn ang="0">
                  <a:pos x="124" y="216"/>
                </a:cxn>
                <a:cxn ang="0">
                  <a:pos x="80" y="192"/>
                </a:cxn>
              </a:cxnLst>
              <a:rect l="0" t="0" r="0" b="0"/>
              <a:pathLst>
                <a:path w="356" h="216">
                  <a:moveTo>
                    <a:pt x="80" y="192"/>
                  </a:moveTo>
                  <a:lnTo>
                    <a:pt x="108" y="192"/>
                  </a:lnTo>
                  <a:lnTo>
                    <a:pt x="148" y="180"/>
                  </a:lnTo>
                  <a:lnTo>
                    <a:pt x="188" y="168"/>
                  </a:lnTo>
                  <a:lnTo>
                    <a:pt x="224" y="156"/>
                  </a:lnTo>
                  <a:lnTo>
                    <a:pt x="248" y="140"/>
                  </a:lnTo>
                  <a:lnTo>
                    <a:pt x="268" y="120"/>
                  </a:lnTo>
                  <a:lnTo>
                    <a:pt x="280" y="104"/>
                  </a:lnTo>
                  <a:lnTo>
                    <a:pt x="284" y="84"/>
                  </a:lnTo>
                  <a:lnTo>
                    <a:pt x="280" y="72"/>
                  </a:lnTo>
                  <a:lnTo>
                    <a:pt x="280" y="60"/>
                  </a:lnTo>
                  <a:lnTo>
                    <a:pt x="248" y="36"/>
                  </a:lnTo>
                  <a:lnTo>
                    <a:pt x="212" y="24"/>
                  </a:lnTo>
                  <a:lnTo>
                    <a:pt x="172" y="12"/>
                  </a:lnTo>
                  <a:lnTo>
                    <a:pt x="128" y="12"/>
                  </a:lnTo>
                  <a:lnTo>
                    <a:pt x="44" y="12"/>
                  </a:lnTo>
                  <a:lnTo>
                    <a:pt x="0" y="24"/>
                  </a:lnTo>
                  <a:lnTo>
                    <a:pt x="48" y="12"/>
                  </a:lnTo>
                  <a:lnTo>
                    <a:pt x="152" y="0"/>
                  </a:lnTo>
                  <a:lnTo>
                    <a:pt x="212" y="0"/>
                  </a:lnTo>
                  <a:lnTo>
                    <a:pt x="268" y="4"/>
                  </a:lnTo>
                  <a:lnTo>
                    <a:pt x="316" y="24"/>
                  </a:lnTo>
                  <a:lnTo>
                    <a:pt x="332" y="28"/>
                  </a:lnTo>
                  <a:lnTo>
                    <a:pt x="352" y="48"/>
                  </a:lnTo>
                  <a:lnTo>
                    <a:pt x="356" y="64"/>
                  </a:lnTo>
                  <a:lnTo>
                    <a:pt x="356" y="92"/>
                  </a:lnTo>
                  <a:lnTo>
                    <a:pt x="352" y="108"/>
                  </a:lnTo>
                  <a:lnTo>
                    <a:pt x="332" y="132"/>
                  </a:lnTo>
                  <a:lnTo>
                    <a:pt x="316" y="152"/>
                  </a:lnTo>
                  <a:lnTo>
                    <a:pt x="284" y="168"/>
                  </a:lnTo>
                  <a:lnTo>
                    <a:pt x="248" y="188"/>
                  </a:lnTo>
                  <a:lnTo>
                    <a:pt x="200" y="200"/>
                  </a:lnTo>
                  <a:lnTo>
                    <a:pt x="124" y="216"/>
                  </a:lnTo>
                  <a:lnTo>
                    <a:pt x="80" y="19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7" name="図形 56"/>
            <p:cNvSpPr>
              <a:spLocks/>
            </p:cNvSpPr>
            <p:nvPr/>
          </p:nvSpPr>
          <p:spPr bwMode="auto">
            <a:xfrm>
              <a:off x="3208" y="200"/>
              <a:ext cx="324" cy="236"/>
            </a:xfrm>
            <a:custGeom>
              <a:avLst/>
              <a:gdLst/>
              <a:ahLst/>
              <a:cxnLst>
                <a:cxn ang="0">
                  <a:pos x="0" y="228"/>
                </a:cxn>
                <a:cxn ang="0">
                  <a:pos x="72" y="212"/>
                </a:cxn>
                <a:cxn ang="0">
                  <a:pos x="112" y="200"/>
                </a:cxn>
                <a:cxn ang="0">
                  <a:pos x="148" y="188"/>
                </a:cxn>
                <a:cxn ang="0">
                  <a:pos x="180" y="168"/>
                </a:cxn>
                <a:cxn ang="0">
                  <a:pos x="204" y="152"/>
                </a:cxn>
                <a:cxn ang="0">
                  <a:pos x="216" y="128"/>
                </a:cxn>
                <a:cxn ang="0">
                  <a:pos x="220" y="104"/>
                </a:cxn>
                <a:cxn ang="0">
                  <a:pos x="220" y="76"/>
                </a:cxn>
                <a:cxn ang="0">
                  <a:pos x="220" y="60"/>
                </a:cxn>
                <a:cxn ang="0">
                  <a:pos x="192" y="36"/>
                </a:cxn>
                <a:cxn ang="0">
                  <a:pos x="160" y="24"/>
                </a:cxn>
                <a:cxn ang="0">
                  <a:pos x="124" y="12"/>
                </a:cxn>
                <a:cxn ang="0">
                  <a:pos x="84" y="4"/>
                </a:cxn>
                <a:cxn ang="0">
                  <a:pos x="132" y="0"/>
                </a:cxn>
                <a:cxn ang="0">
                  <a:pos x="204" y="4"/>
                </a:cxn>
                <a:cxn ang="0">
                  <a:pos x="252" y="16"/>
                </a:cxn>
                <a:cxn ang="0">
                  <a:pos x="288" y="36"/>
                </a:cxn>
                <a:cxn ang="0">
                  <a:pos x="308" y="48"/>
                </a:cxn>
                <a:cxn ang="0">
                  <a:pos x="320" y="64"/>
                </a:cxn>
                <a:cxn ang="0">
                  <a:pos x="324" y="84"/>
                </a:cxn>
                <a:cxn ang="0">
                  <a:pos x="324" y="96"/>
                </a:cxn>
                <a:cxn ang="0">
                  <a:pos x="320" y="116"/>
                </a:cxn>
                <a:cxn ang="0">
                  <a:pos x="308" y="132"/>
                </a:cxn>
                <a:cxn ang="0">
                  <a:pos x="272" y="156"/>
                </a:cxn>
                <a:cxn ang="0">
                  <a:pos x="220" y="180"/>
                </a:cxn>
                <a:cxn ang="0">
                  <a:pos x="160" y="200"/>
                </a:cxn>
                <a:cxn ang="0">
                  <a:pos x="60" y="224"/>
                </a:cxn>
                <a:cxn ang="0">
                  <a:pos x="12" y="228"/>
                </a:cxn>
                <a:cxn ang="0">
                  <a:pos x="12" y="236"/>
                </a:cxn>
                <a:cxn ang="0">
                  <a:pos x="0" y="228"/>
                </a:cxn>
              </a:cxnLst>
              <a:rect l="0" t="0" r="0" b="0"/>
              <a:pathLst>
                <a:path w="324" h="236">
                  <a:moveTo>
                    <a:pt x="0" y="228"/>
                  </a:moveTo>
                  <a:lnTo>
                    <a:pt x="72" y="212"/>
                  </a:lnTo>
                  <a:lnTo>
                    <a:pt x="112" y="200"/>
                  </a:lnTo>
                  <a:lnTo>
                    <a:pt x="148" y="188"/>
                  </a:lnTo>
                  <a:lnTo>
                    <a:pt x="180" y="168"/>
                  </a:lnTo>
                  <a:lnTo>
                    <a:pt x="204" y="152"/>
                  </a:lnTo>
                  <a:lnTo>
                    <a:pt x="216" y="128"/>
                  </a:lnTo>
                  <a:lnTo>
                    <a:pt x="220" y="104"/>
                  </a:lnTo>
                  <a:lnTo>
                    <a:pt x="220" y="76"/>
                  </a:lnTo>
                  <a:lnTo>
                    <a:pt x="220" y="60"/>
                  </a:lnTo>
                  <a:lnTo>
                    <a:pt x="192" y="36"/>
                  </a:lnTo>
                  <a:lnTo>
                    <a:pt x="160" y="24"/>
                  </a:lnTo>
                  <a:lnTo>
                    <a:pt x="124" y="12"/>
                  </a:lnTo>
                  <a:lnTo>
                    <a:pt x="84" y="4"/>
                  </a:lnTo>
                  <a:lnTo>
                    <a:pt x="132" y="0"/>
                  </a:lnTo>
                  <a:lnTo>
                    <a:pt x="204" y="4"/>
                  </a:lnTo>
                  <a:lnTo>
                    <a:pt x="252" y="16"/>
                  </a:lnTo>
                  <a:lnTo>
                    <a:pt x="288" y="36"/>
                  </a:lnTo>
                  <a:lnTo>
                    <a:pt x="308" y="48"/>
                  </a:lnTo>
                  <a:lnTo>
                    <a:pt x="320" y="64"/>
                  </a:lnTo>
                  <a:lnTo>
                    <a:pt x="324" y="84"/>
                  </a:lnTo>
                  <a:lnTo>
                    <a:pt x="324" y="96"/>
                  </a:lnTo>
                  <a:lnTo>
                    <a:pt x="320" y="116"/>
                  </a:lnTo>
                  <a:lnTo>
                    <a:pt x="308" y="132"/>
                  </a:lnTo>
                  <a:lnTo>
                    <a:pt x="272" y="156"/>
                  </a:lnTo>
                  <a:lnTo>
                    <a:pt x="220" y="180"/>
                  </a:lnTo>
                  <a:lnTo>
                    <a:pt x="160" y="200"/>
                  </a:lnTo>
                  <a:lnTo>
                    <a:pt x="60" y="224"/>
                  </a:lnTo>
                  <a:lnTo>
                    <a:pt x="12" y="228"/>
                  </a:lnTo>
                  <a:lnTo>
                    <a:pt x="12" y="236"/>
                  </a:lnTo>
                  <a:lnTo>
                    <a:pt x="0" y="2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8" name="図形 57"/>
            <p:cNvSpPr>
              <a:spLocks/>
            </p:cNvSpPr>
            <p:nvPr/>
          </p:nvSpPr>
          <p:spPr bwMode="auto">
            <a:xfrm>
              <a:off x="3220" y="168"/>
              <a:ext cx="440" cy="284"/>
            </a:xfrm>
            <a:custGeom>
              <a:avLst/>
              <a:gdLst/>
              <a:ahLst/>
              <a:cxnLst>
                <a:cxn ang="0">
                  <a:pos x="0" y="268"/>
                </a:cxn>
                <a:cxn ang="0">
                  <a:pos x="64" y="256"/>
                </a:cxn>
                <a:cxn ang="0">
                  <a:pos x="168" y="232"/>
                </a:cxn>
                <a:cxn ang="0">
                  <a:pos x="220" y="212"/>
                </a:cxn>
                <a:cxn ang="0">
                  <a:pos x="272" y="188"/>
                </a:cxn>
                <a:cxn ang="0">
                  <a:pos x="300" y="164"/>
                </a:cxn>
                <a:cxn ang="0">
                  <a:pos x="312" y="148"/>
                </a:cxn>
                <a:cxn ang="0">
                  <a:pos x="320" y="128"/>
                </a:cxn>
                <a:cxn ang="0">
                  <a:pos x="320" y="116"/>
                </a:cxn>
                <a:cxn ang="0">
                  <a:pos x="312" y="96"/>
                </a:cxn>
                <a:cxn ang="0">
                  <a:pos x="300" y="72"/>
                </a:cxn>
                <a:cxn ang="0">
                  <a:pos x="272" y="56"/>
                </a:cxn>
                <a:cxn ang="0">
                  <a:pos x="236" y="44"/>
                </a:cxn>
                <a:cxn ang="0">
                  <a:pos x="180" y="32"/>
                </a:cxn>
                <a:cxn ang="0">
                  <a:pos x="120" y="24"/>
                </a:cxn>
                <a:cxn ang="0">
                  <a:pos x="84" y="32"/>
                </a:cxn>
                <a:cxn ang="0">
                  <a:pos x="156" y="8"/>
                </a:cxn>
                <a:cxn ang="0">
                  <a:pos x="208" y="0"/>
                </a:cxn>
                <a:cxn ang="0">
                  <a:pos x="272" y="0"/>
                </a:cxn>
                <a:cxn ang="0">
                  <a:pos x="272" y="8"/>
                </a:cxn>
                <a:cxn ang="0">
                  <a:pos x="272" y="0"/>
                </a:cxn>
                <a:cxn ang="0">
                  <a:pos x="324" y="12"/>
                </a:cxn>
                <a:cxn ang="0">
                  <a:pos x="380" y="36"/>
                </a:cxn>
                <a:cxn ang="0">
                  <a:pos x="408" y="56"/>
                </a:cxn>
                <a:cxn ang="0">
                  <a:pos x="428" y="68"/>
                </a:cxn>
                <a:cxn ang="0">
                  <a:pos x="440" y="92"/>
                </a:cxn>
                <a:cxn ang="0">
                  <a:pos x="432" y="116"/>
                </a:cxn>
                <a:cxn ang="0">
                  <a:pos x="420" y="148"/>
                </a:cxn>
                <a:cxn ang="0">
                  <a:pos x="392" y="176"/>
                </a:cxn>
                <a:cxn ang="0">
                  <a:pos x="348" y="208"/>
                </a:cxn>
                <a:cxn ang="0">
                  <a:pos x="252" y="236"/>
                </a:cxn>
                <a:cxn ang="0">
                  <a:pos x="160" y="268"/>
                </a:cxn>
                <a:cxn ang="0">
                  <a:pos x="72" y="284"/>
                </a:cxn>
                <a:cxn ang="0">
                  <a:pos x="0" y="268"/>
                </a:cxn>
              </a:cxnLst>
              <a:rect l="0" t="0" r="0" b="0"/>
              <a:pathLst>
                <a:path w="440" h="284">
                  <a:moveTo>
                    <a:pt x="0" y="268"/>
                  </a:moveTo>
                  <a:lnTo>
                    <a:pt x="64" y="256"/>
                  </a:lnTo>
                  <a:lnTo>
                    <a:pt x="168" y="232"/>
                  </a:lnTo>
                  <a:lnTo>
                    <a:pt x="220" y="212"/>
                  </a:lnTo>
                  <a:lnTo>
                    <a:pt x="272" y="188"/>
                  </a:lnTo>
                  <a:lnTo>
                    <a:pt x="300" y="164"/>
                  </a:lnTo>
                  <a:lnTo>
                    <a:pt x="312" y="148"/>
                  </a:lnTo>
                  <a:lnTo>
                    <a:pt x="320" y="128"/>
                  </a:lnTo>
                  <a:lnTo>
                    <a:pt x="320" y="116"/>
                  </a:lnTo>
                  <a:lnTo>
                    <a:pt x="312" y="96"/>
                  </a:lnTo>
                  <a:lnTo>
                    <a:pt x="300" y="72"/>
                  </a:lnTo>
                  <a:lnTo>
                    <a:pt x="272" y="56"/>
                  </a:lnTo>
                  <a:lnTo>
                    <a:pt x="236" y="44"/>
                  </a:lnTo>
                  <a:lnTo>
                    <a:pt x="180" y="32"/>
                  </a:lnTo>
                  <a:lnTo>
                    <a:pt x="120" y="24"/>
                  </a:lnTo>
                  <a:lnTo>
                    <a:pt x="84" y="32"/>
                  </a:lnTo>
                  <a:lnTo>
                    <a:pt x="156" y="8"/>
                  </a:lnTo>
                  <a:lnTo>
                    <a:pt x="208" y="0"/>
                  </a:lnTo>
                  <a:lnTo>
                    <a:pt x="272" y="0"/>
                  </a:lnTo>
                  <a:lnTo>
                    <a:pt x="272" y="8"/>
                  </a:lnTo>
                  <a:lnTo>
                    <a:pt x="272" y="0"/>
                  </a:lnTo>
                  <a:lnTo>
                    <a:pt x="324" y="12"/>
                  </a:lnTo>
                  <a:lnTo>
                    <a:pt x="380" y="36"/>
                  </a:lnTo>
                  <a:lnTo>
                    <a:pt x="408" y="56"/>
                  </a:lnTo>
                  <a:lnTo>
                    <a:pt x="428" y="68"/>
                  </a:lnTo>
                  <a:lnTo>
                    <a:pt x="440" y="92"/>
                  </a:lnTo>
                  <a:lnTo>
                    <a:pt x="432" y="116"/>
                  </a:lnTo>
                  <a:lnTo>
                    <a:pt x="420" y="148"/>
                  </a:lnTo>
                  <a:lnTo>
                    <a:pt x="392" y="176"/>
                  </a:lnTo>
                  <a:lnTo>
                    <a:pt x="348" y="208"/>
                  </a:lnTo>
                  <a:lnTo>
                    <a:pt x="252" y="236"/>
                  </a:lnTo>
                  <a:lnTo>
                    <a:pt x="160" y="268"/>
                  </a:lnTo>
                  <a:lnTo>
                    <a:pt x="72" y="284"/>
                  </a:lnTo>
                  <a:lnTo>
                    <a:pt x="0" y="2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9" name="図形 58"/>
            <p:cNvSpPr>
              <a:spLocks/>
            </p:cNvSpPr>
            <p:nvPr/>
          </p:nvSpPr>
          <p:spPr bwMode="auto">
            <a:xfrm>
              <a:off x="3304" y="176"/>
              <a:ext cx="452" cy="284"/>
            </a:xfrm>
            <a:custGeom>
              <a:avLst/>
              <a:gdLst/>
              <a:ahLst/>
              <a:cxnLst>
                <a:cxn ang="0">
                  <a:pos x="0" y="276"/>
                </a:cxn>
                <a:cxn ang="0">
                  <a:pos x="88" y="260"/>
                </a:cxn>
                <a:cxn ang="0">
                  <a:pos x="176" y="236"/>
                </a:cxn>
                <a:cxn ang="0">
                  <a:pos x="272" y="200"/>
                </a:cxn>
                <a:cxn ang="0">
                  <a:pos x="312" y="168"/>
                </a:cxn>
                <a:cxn ang="0">
                  <a:pos x="336" y="140"/>
                </a:cxn>
                <a:cxn ang="0">
                  <a:pos x="356" y="108"/>
                </a:cxn>
                <a:cxn ang="0">
                  <a:pos x="356" y="84"/>
                </a:cxn>
                <a:cxn ang="0">
                  <a:pos x="344" y="60"/>
                </a:cxn>
                <a:cxn ang="0">
                  <a:pos x="324" y="40"/>
                </a:cxn>
                <a:cxn ang="0">
                  <a:pos x="296" y="28"/>
                </a:cxn>
                <a:cxn ang="0">
                  <a:pos x="272" y="12"/>
                </a:cxn>
                <a:cxn ang="0">
                  <a:pos x="240" y="0"/>
                </a:cxn>
                <a:cxn ang="0">
                  <a:pos x="276" y="0"/>
                </a:cxn>
                <a:cxn ang="0">
                  <a:pos x="324" y="4"/>
                </a:cxn>
                <a:cxn ang="0">
                  <a:pos x="380" y="24"/>
                </a:cxn>
                <a:cxn ang="0">
                  <a:pos x="404" y="36"/>
                </a:cxn>
                <a:cxn ang="0">
                  <a:pos x="428" y="52"/>
                </a:cxn>
                <a:cxn ang="0">
                  <a:pos x="448" y="76"/>
                </a:cxn>
                <a:cxn ang="0">
                  <a:pos x="452" y="116"/>
                </a:cxn>
                <a:cxn ang="0">
                  <a:pos x="448" y="128"/>
                </a:cxn>
                <a:cxn ang="0">
                  <a:pos x="428" y="152"/>
                </a:cxn>
                <a:cxn ang="0">
                  <a:pos x="412" y="168"/>
                </a:cxn>
                <a:cxn ang="0">
                  <a:pos x="372" y="188"/>
                </a:cxn>
                <a:cxn ang="0">
                  <a:pos x="332" y="204"/>
                </a:cxn>
                <a:cxn ang="0">
                  <a:pos x="264" y="228"/>
                </a:cxn>
                <a:cxn ang="0">
                  <a:pos x="176" y="252"/>
                </a:cxn>
                <a:cxn ang="0">
                  <a:pos x="100" y="272"/>
                </a:cxn>
                <a:cxn ang="0">
                  <a:pos x="40" y="284"/>
                </a:cxn>
                <a:cxn ang="0">
                  <a:pos x="0" y="276"/>
                </a:cxn>
              </a:cxnLst>
              <a:rect l="0" t="0" r="0" b="0"/>
              <a:pathLst>
                <a:path w="452" h="284">
                  <a:moveTo>
                    <a:pt x="0" y="276"/>
                  </a:moveTo>
                  <a:lnTo>
                    <a:pt x="88" y="260"/>
                  </a:lnTo>
                  <a:lnTo>
                    <a:pt x="176" y="236"/>
                  </a:lnTo>
                  <a:lnTo>
                    <a:pt x="272" y="200"/>
                  </a:lnTo>
                  <a:lnTo>
                    <a:pt x="312" y="168"/>
                  </a:lnTo>
                  <a:lnTo>
                    <a:pt x="336" y="140"/>
                  </a:lnTo>
                  <a:lnTo>
                    <a:pt x="356" y="108"/>
                  </a:lnTo>
                  <a:lnTo>
                    <a:pt x="356" y="84"/>
                  </a:lnTo>
                  <a:lnTo>
                    <a:pt x="344" y="60"/>
                  </a:lnTo>
                  <a:lnTo>
                    <a:pt x="324" y="40"/>
                  </a:lnTo>
                  <a:lnTo>
                    <a:pt x="296" y="28"/>
                  </a:lnTo>
                  <a:lnTo>
                    <a:pt x="272" y="12"/>
                  </a:lnTo>
                  <a:lnTo>
                    <a:pt x="240" y="0"/>
                  </a:lnTo>
                  <a:lnTo>
                    <a:pt x="276" y="0"/>
                  </a:lnTo>
                  <a:lnTo>
                    <a:pt x="324" y="4"/>
                  </a:lnTo>
                  <a:lnTo>
                    <a:pt x="380" y="24"/>
                  </a:lnTo>
                  <a:lnTo>
                    <a:pt x="404" y="36"/>
                  </a:lnTo>
                  <a:lnTo>
                    <a:pt x="428" y="52"/>
                  </a:lnTo>
                  <a:lnTo>
                    <a:pt x="448" y="76"/>
                  </a:lnTo>
                  <a:lnTo>
                    <a:pt x="452" y="116"/>
                  </a:lnTo>
                  <a:lnTo>
                    <a:pt x="448" y="128"/>
                  </a:lnTo>
                  <a:lnTo>
                    <a:pt x="428" y="152"/>
                  </a:lnTo>
                  <a:lnTo>
                    <a:pt x="412" y="168"/>
                  </a:lnTo>
                  <a:lnTo>
                    <a:pt x="372" y="188"/>
                  </a:lnTo>
                  <a:lnTo>
                    <a:pt x="332" y="204"/>
                  </a:lnTo>
                  <a:lnTo>
                    <a:pt x="264" y="228"/>
                  </a:lnTo>
                  <a:lnTo>
                    <a:pt x="176" y="252"/>
                  </a:lnTo>
                  <a:lnTo>
                    <a:pt x="100" y="272"/>
                  </a:lnTo>
                  <a:lnTo>
                    <a:pt x="40" y="284"/>
                  </a:lnTo>
                  <a:lnTo>
                    <a:pt x="0"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0" name="図形 59"/>
            <p:cNvSpPr>
              <a:spLocks/>
            </p:cNvSpPr>
            <p:nvPr/>
          </p:nvSpPr>
          <p:spPr bwMode="auto">
            <a:xfrm>
              <a:off x="3344" y="204"/>
              <a:ext cx="480" cy="260"/>
            </a:xfrm>
            <a:custGeom>
              <a:avLst/>
              <a:gdLst/>
              <a:ahLst/>
              <a:cxnLst>
                <a:cxn ang="0">
                  <a:pos x="236" y="220"/>
                </a:cxn>
                <a:cxn ang="0">
                  <a:pos x="196" y="236"/>
                </a:cxn>
                <a:cxn ang="0">
                  <a:pos x="152" y="248"/>
                </a:cxn>
                <a:cxn ang="0">
                  <a:pos x="104" y="256"/>
                </a:cxn>
                <a:cxn ang="0">
                  <a:pos x="48" y="260"/>
                </a:cxn>
                <a:cxn ang="0">
                  <a:pos x="0" y="256"/>
                </a:cxn>
                <a:cxn ang="0">
                  <a:pos x="60" y="248"/>
                </a:cxn>
                <a:cxn ang="0">
                  <a:pos x="136" y="232"/>
                </a:cxn>
                <a:cxn ang="0">
                  <a:pos x="232" y="200"/>
                </a:cxn>
                <a:cxn ang="0">
                  <a:pos x="292" y="184"/>
                </a:cxn>
                <a:cxn ang="0">
                  <a:pos x="340" y="160"/>
                </a:cxn>
                <a:cxn ang="0">
                  <a:pos x="376" y="140"/>
                </a:cxn>
                <a:cxn ang="0">
                  <a:pos x="396" y="124"/>
                </a:cxn>
                <a:cxn ang="0">
                  <a:pos x="412" y="100"/>
                </a:cxn>
                <a:cxn ang="0">
                  <a:pos x="420" y="88"/>
                </a:cxn>
                <a:cxn ang="0">
                  <a:pos x="412" y="48"/>
                </a:cxn>
                <a:cxn ang="0">
                  <a:pos x="388" y="20"/>
                </a:cxn>
                <a:cxn ang="0">
                  <a:pos x="360" y="0"/>
                </a:cxn>
                <a:cxn ang="0">
                  <a:pos x="408" y="8"/>
                </a:cxn>
                <a:cxn ang="0">
                  <a:pos x="432" y="20"/>
                </a:cxn>
                <a:cxn ang="0">
                  <a:pos x="456" y="32"/>
                </a:cxn>
                <a:cxn ang="0">
                  <a:pos x="472" y="56"/>
                </a:cxn>
                <a:cxn ang="0">
                  <a:pos x="480" y="88"/>
                </a:cxn>
                <a:cxn ang="0">
                  <a:pos x="468" y="104"/>
                </a:cxn>
                <a:cxn ang="0">
                  <a:pos x="424" y="148"/>
                </a:cxn>
                <a:cxn ang="0">
                  <a:pos x="396" y="172"/>
                </a:cxn>
                <a:cxn ang="0">
                  <a:pos x="352" y="196"/>
                </a:cxn>
                <a:cxn ang="0">
                  <a:pos x="304" y="212"/>
                </a:cxn>
                <a:cxn ang="0">
                  <a:pos x="244" y="220"/>
                </a:cxn>
                <a:cxn ang="0">
                  <a:pos x="244" y="224"/>
                </a:cxn>
                <a:cxn ang="0">
                  <a:pos x="236" y="220"/>
                </a:cxn>
              </a:cxnLst>
              <a:rect l="0" t="0" r="0" b="0"/>
              <a:pathLst>
                <a:path w="480" h="260">
                  <a:moveTo>
                    <a:pt x="236" y="220"/>
                  </a:moveTo>
                  <a:lnTo>
                    <a:pt x="196" y="236"/>
                  </a:lnTo>
                  <a:lnTo>
                    <a:pt x="152" y="248"/>
                  </a:lnTo>
                  <a:lnTo>
                    <a:pt x="104" y="256"/>
                  </a:lnTo>
                  <a:lnTo>
                    <a:pt x="48" y="260"/>
                  </a:lnTo>
                  <a:lnTo>
                    <a:pt x="0" y="256"/>
                  </a:lnTo>
                  <a:lnTo>
                    <a:pt x="60" y="248"/>
                  </a:lnTo>
                  <a:lnTo>
                    <a:pt x="136" y="232"/>
                  </a:lnTo>
                  <a:lnTo>
                    <a:pt x="232" y="200"/>
                  </a:lnTo>
                  <a:lnTo>
                    <a:pt x="292" y="184"/>
                  </a:lnTo>
                  <a:lnTo>
                    <a:pt x="340" y="160"/>
                  </a:lnTo>
                  <a:lnTo>
                    <a:pt x="376" y="140"/>
                  </a:lnTo>
                  <a:lnTo>
                    <a:pt x="396" y="124"/>
                  </a:lnTo>
                  <a:lnTo>
                    <a:pt x="412" y="100"/>
                  </a:lnTo>
                  <a:lnTo>
                    <a:pt x="420" y="88"/>
                  </a:lnTo>
                  <a:lnTo>
                    <a:pt x="412" y="48"/>
                  </a:lnTo>
                  <a:lnTo>
                    <a:pt x="388" y="20"/>
                  </a:lnTo>
                  <a:lnTo>
                    <a:pt x="360" y="0"/>
                  </a:lnTo>
                  <a:lnTo>
                    <a:pt x="408" y="8"/>
                  </a:lnTo>
                  <a:lnTo>
                    <a:pt x="432" y="20"/>
                  </a:lnTo>
                  <a:lnTo>
                    <a:pt x="456" y="32"/>
                  </a:lnTo>
                  <a:lnTo>
                    <a:pt x="472" y="56"/>
                  </a:lnTo>
                  <a:lnTo>
                    <a:pt x="480" y="88"/>
                  </a:lnTo>
                  <a:lnTo>
                    <a:pt x="468" y="104"/>
                  </a:lnTo>
                  <a:lnTo>
                    <a:pt x="424" y="148"/>
                  </a:lnTo>
                  <a:lnTo>
                    <a:pt x="396" y="172"/>
                  </a:lnTo>
                  <a:lnTo>
                    <a:pt x="352" y="196"/>
                  </a:lnTo>
                  <a:lnTo>
                    <a:pt x="304" y="212"/>
                  </a:lnTo>
                  <a:lnTo>
                    <a:pt x="244" y="220"/>
                  </a:lnTo>
                  <a:lnTo>
                    <a:pt x="244" y="224"/>
                  </a:lnTo>
                  <a:lnTo>
                    <a:pt x="236" y="2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1" name="図形 60"/>
            <p:cNvSpPr>
              <a:spLocks/>
            </p:cNvSpPr>
            <p:nvPr/>
          </p:nvSpPr>
          <p:spPr bwMode="auto">
            <a:xfrm>
              <a:off x="3504" y="152"/>
              <a:ext cx="380" cy="276"/>
            </a:xfrm>
            <a:custGeom>
              <a:avLst/>
              <a:gdLst/>
              <a:ahLst/>
              <a:cxnLst>
                <a:cxn ang="0">
                  <a:pos x="88" y="276"/>
                </a:cxn>
                <a:cxn ang="0">
                  <a:pos x="148" y="264"/>
                </a:cxn>
                <a:cxn ang="0">
                  <a:pos x="200" y="248"/>
                </a:cxn>
                <a:cxn ang="0">
                  <a:pos x="236" y="228"/>
                </a:cxn>
                <a:cxn ang="0">
                  <a:pos x="272" y="204"/>
                </a:cxn>
                <a:cxn ang="0">
                  <a:pos x="308" y="156"/>
                </a:cxn>
                <a:cxn ang="0">
                  <a:pos x="324" y="140"/>
                </a:cxn>
                <a:cxn ang="0">
                  <a:pos x="320" y="100"/>
                </a:cxn>
                <a:cxn ang="0">
                  <a:pos x="300" y="84"/>
                </a:cxn>
                <a:cxn ang="0">
                  <a:pos x="272" y="60"/>
                </a:cxn>
                <a:cxn ang="0">
                  <a:pos x="236" y="52"/>
                </a:cxn>
                <a:cxn ang="0">
                  <a:pos x="192" y="48"/>
                </a:cxn>
                <a:cxn ang="0">
                  <a:pos x="136" y="28"/>
                </a:cxn>
                <a:cxn ang="0">
                  <a:pos x="88" y="24"/>
                </a:cxn>
                <a:cxn ang="0">
                  <a:pos x="28" y="24"/>
                </a:cxn>
                <a:cxn ang="0">
                  <a:pos x="0" y="16"/>
                </a:cxn>
                <a:cxn ang="0">
                  <a:pos x="52" y="4"/>
                </a:cxn>
                <a:cxn ang="0">
                  <a:pos x="96" y="0"/>
                </a:cxn>
                <a:cxn ang="0">
                  <a:pos x="136" y="0"/>
                </a:cxn>
                <a:cxn ang="0">
                  <a:pos x="192" y="4"/>
                </a:cxn>
                <a:cxn ang="0">
                  <a:pos x="248" y="16"/>
                </a:cxn>
                <a:cxn ang="0">
                  <a:pos x="300" y="40"/>
                </a:cxn>
                <a:cxn ang="0">
                  <a:pos x="348" y="76"/>
                </a:cxn>
                <a:cxn ang="0">
                  <a:pos x="368" y="88"/>
                </a:cxn>
                <a:cxn ang="0">
                  <a:pos x="372" y="112"/>
                </a:cxn>
                <a:cxn ang="0">
                  <a:pos x="380" y="140"/>
                </a:cxn>
                <a:cxn ang="0">
                  <a:pos x="368" y="164"/>
                </a:cxn>
                <a:cxn ang="0">
                  <a:pos x="344" y="188"/>
                </a:cxn>
                <a:cxn ang="0">
                  <a:pos x="312" y="204"/>
                </a:cxn>
                <a:cxn ang="0">
                  <a:pos x="272" y="228"/>
                </a:cxn>
                <a:cxn ang="0">
                  <a:pos x="216" y="252"/>
                </a:cxn>
                <a:cxn ang="0">
                  <a:pos x="172" y="272"/>
                </a:cxn>
                <a:cxn ang="0">
                  <a:pos x="144" y="276"/>
                </a:cxn>
                <a:cxn ang="0">
                  <a:pos x="88" y="276"/>
                </a:cxn>
              </a:cxnLst>
              <a:rect l="0" t="0" r="0" b="0"/>
              <a:pathLst>
                <a:path w="380" h="276">
                  <a:moveTo>
                    <a:pt x="88" y="276"/>
                  </a:moveTo>
                  <a:lnTo>
                    <a:pt x="148" y="264"/>
                  </a:lnTo>
                  <a:lnTo>
                    <a:pt x="200" y="248"/>
                  </a:lnTo>
                  <a:lnTo>
                    <a:pt x="236" y="228"/>
                  </a:lnTo>
                  <a:lnTo>
                    <a:pt x="272" y="204"/>
                  </a:lnTo>
                  <a:lnTo>
                    <a:pt x="308" y="156"/>
                  </a:lnTo>
                  <a:lnTo>
                    <a:pt x="324" y="140"/>
                  </a:lnTo>
                  <a:lnTo>
                    <a:pt x="320" y="100"/>
                  </a:lnTo>
                  <a:lnTo>
                    <a:pt x="300" y="84"/>
                  </a:lnTo>
                  <a:lnTo>
                    <a:pt x="272" y="60"/>
                  </a:lnTo>
                  <a:lnTo>
                    <a:pt x="236" y="52"/>
                  </a:lnTo>
                  <a:lnTo>
                    <a:pt x="192" y="48"/>
                  </a:lnTo>
                  <a:lnTo>
                    <a:pt x="136" y="28"/>
                  </a:lnTo>
                  <a:lnTo>
                    <a:pt x="88" y="24"/>
                  </a:lnTo>
                  <a:lnTo>
                    <a:pt x="28" y="24"/>
                  </a:lnTo>
                  <a:lnTo>
                    <a:pt x="0" y="16"/>
                  </a:lnTo>
                  <a:lnTo>
                    <a:pt x="52" y="4"/>
                  </a:lnTo>
                  <a:lnTo>
                    <a:pt x="96" y="0"/>
                  </a:lnTo>
                  <a:lnTo>
                    <a:pt x="136" y="0"/>
                  </a:lnTo>
                  <a:lnTo>
                    <a:pt x="192" y="4"/>
                  </a:lnTo>
                  <a:lnTo>
                    <a:pt x="248" y="16"/>
                  </a:lnTo>
                  <a:lnTo>
                    <a:pt x="300" y="40"/>
                  </a:lnTo>
                  <a:lnTo>
                    <a:pt x="348" y="76"/>
                  </a:lnTo>
                  <a:lnTo>
                    <a:pt x="368" y="88"/>
                  </a:lnTo>
                  <a:lnTo>
                    <a:pt x="372" y="112"/>
                  </a:lnTo>
                  <a:lnTo>
                    <a:pt x="380" y="140"/>
                  </a:lnTo>
                  <a:lnTo>
                    <a:pt x="368" y="164"/>
                  </a:lnTo>
                  <a:lnTo>
                    <a:pt x="344" y="188"/>
                  </a:lnTo>
                  <a:lnTo>
                    <a:pt x="312" y="204"/>
                  </a:lnTo>
                  <a:lnTo>
                    <a:pt x="272" y="228"/>
                  </a:lnTo>
                  <a:lnTo>
                    <a:pt x="216" y="252"/>
                  </a:lnTo>
                  <a:lnTo>
                    <a:pt x="172" y="272"/>
                  </a:lnTo>
                  <a:lnTo>
                    <a:pt x="144" y="276"/>
                  </a:lnTo>
                  <a:lnTo>
                    <a:pt x="88"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2" name="図形 61"/>
            <p:cNvSpPr>
              <a:spLocks/>
            </p:cNvSpPr>
            <p:nvPr/>
          </p:nvSpPr>
          <p:spPr bwMode="auto">
            <a:xfrm>
              <a:off x="3660" y="156"/>
              <a:ext cx="288" cy="280"/>
            </a:xfrm>
            <a:custGeom>
              <a:avLst/>
              <a:gdLst/>
              <a:ahLst/>
              <a:cxnLst>
                <a:cxn ang="0">
                  <a:pos x="60" y="272"/>
                </a:cxn>
                <a:cxn ang="0">
                  <a:pos x="0" y="280"/>
                </a:cxn>
                <a:cxn ang="0">
                  <a:pos x="72" y="248"/>
                </a:cxn>
                <a:cxn ang="0">
                  <a:pos x="116" y="232"/>
                </a:cxn>
                <a:cxn ang="0">
                  <a:pos x="156" y="208"/>
                </a:cxn>
                <a:cxn ang="0">
                  <a:pos x="192" y="184"/>
                </a:cxn>
                <a:cxn ang="0">
                  <a:pos x="216" y="160"/>
                </a:cxn>
                <a:cxn ang="0">
                  <a:pos x="224" y="136"/>
                </a:cxn>
                <a:cxn ang="0">
                  <a:pos x="224" y="108"/>
                </a:cxn>
                <a:cxn ang="0">
                  <a:pos x="216" y="84"/>
                </a:cxn>
                <a:cxn ang="0">
                  <a:pos x="200" y="72"/>
                </a:cxn>
                <a:cxn ang="0">
                  <a:pos x="164" y="44"/>
                </a:cxn>
                <a:cxn ang="0">
                  <a:pos x="128" y="24"/>
                </a:cxn>
                <a:cxn ang="0">
                  <a:pos x="92" y="8"/>
                </a:cxn>
                <a:cxn ang="0">
                  <a:pos x="56" y="0"/>
                </a:cxn>
                <a:cxn ang="0">
                  <a:pos x="92" y="0"/>
                </a:cxn>
                <a:cxn ang="0">
                  <a:pos x="144" y="8"/>
                </a:cxn>
                <a:cxn ang="0">
                  <a:pos x="212" y="32"/>
                </a:cxn>
                <a:cxn ang="0">
                  <a:pos x="240" y="48"/>
                </a:cxn>
                <a:cxn ang="0">
                  <a:pos x="276" y="72"/>
                </a:cxn>
                <a:cxn ang="0">
                  <a:pos x="284" y="84"/>
                </a:cxn>
                <a:cxn ang="0">
                  <a:pos x="288" y="104"/>
                </a:cxn>
                <a:cxn ang="0">
                  <a:pos x="284" y="136"/>
                </a:cxn>
                <a:cxn ang="0">
                  <a:pos x="276" y="152"/>
                </a:cxn>
                <a:cxn ang="0">
                  <a:pos x="260" y="176"/>
                </a:cxn>
                <a:cxn ang="0">
                  <a:pos x="236" y="196"/>
                </a:cxn>
                <a:cxn ang="0">
                  <a:pos x="204" y="208"/>
                </a:cxn>
                <a:cxn ang="0">
                  <a:pos x="152" y="236"/>
                </a:cxn>
                <a:cxn ang="0">
                  <a:pos x="104" y="260"/>
                </a:cxn>
                <a:cxn ang="0">
                  <a:pos x="60" y="272"/>
                </a:cxn>
              </a:cxnLst>
              <a:rect l="0" t="0" r="0" b="0"/>
              <a:pathLst>
                <a:path w="288" h="280">
                  <a:moveTo>
                    <a:pt x="60" y="272"/>
                  </a:moveTo>
                  <a:lnTo>
                    <a:pt x="0" y="280"/>
                  </a:lnTo>
                  <a:lnTo>
                    <a:pt x="72" y="248"/>
                  </a:lnTo>
                  <a:lnTo>
                    <a:pt x="116" y="232"/>
                  </a:lnTo>
                  <a:lnTo>
                    <a:pt x="156" y="208"/>
                  </a:lnTo>
                  <a:lnTo>
                    <a:pt x="192" y="184"/>
                  </a:lnTo>
                  <a:lnTo>
                    <a:pt x="216" y="160"/>
                  </a:lnTo>
                  <a:lnTo>
                    <a:pt x="224" y="136"/>
                  </a:lnTo>
                  <a:lnTo>
                    <a:pt x="224" y="108"/>
                  </a:lnTo>
                  <a:lnTo>
                    <a:pt x="216" y="84"/>
                  </a:lnTo>
                  <a:lnTo>
                    <a:pt x="200" y="72"/>
                  </a:lnTo>
                  <a:lnTo>
                    <a:pt x="164" y="44"/>
                  </a:lnTo>
                  <a:lnTo>
                    <a:pt x="128" y="24"/>
                  </a:lnTo>
                  <a:lnTo>
                    <a:pt x="92" y="8"/>
                  </a:lnTo>
                  <a:lnTo>
                    <a:pt x="56" y="0"/>
                  </a:lnTo>
                  <a:lnTo>
                    <a:pt x="92" y="0"/>
                  </a:lnTo>
                  <a:lnTo>
                    <a:pt x="144" y="8"/>
                  </a:lnTo>
                  <a:lnTo>
                    <a:pt x="212" y="32"/>
                  </a:lnTo>
                  <a:lnTo>
                    <a:pt x="240" y="48"/>
                  </a:lnTo>
                  <a:lnTo>
                    <a:pt x="276" y="72"/>
                  </a:lnTo>
                  <a:lnTo>
                    <a:pt x="284" y="84"/>
                  </a:lnTo>
                  <a:lnTo>
                    <a:pt x="288" y="104"/>
                  </a:lnTo>
                  <a:lnTo>
                    <a:pt x="284" y="136"/>
                  </a:lnTo>
                  <a:lnTo>
                    <a:pt x="276" y="152"/>
                  </a:lnTo>
                  <a:lnTo>
                    <a:pt x="260" y="176"/>
                  </a:lnTo>
                  <a:lnTo>
                    <a:pt x="236" y="196"/>
                  </a:lnTo>
                  <a:lnTo>
                    <a:pt x="204" y="208"/>
                  </a:lnTo>
                  <a:lnTo>
                    <a:pt x="152" y="236"/>
                  </a:lnTo>
                  <a:lnTo>
                    <a:pt x="104" y="260"/>
                  </a:lnTo>
                  <a:lnTo>
                    <a:pt x="6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3" name="図形 62"/>
            <p:cNvSpPr>
              <a:spLocks/>
            </p:cNvSpPr>
            <p:nvPr/>
          </p:nvSpPr>
          <p:spPr bwMode="auto">
            <a:xfrm>
              <a:off x="3740" y="144"/>
              <a:ext cx="296" cy="284"/>
            </a:xfrm>
            <a:custGeom>
              <a:avLst/>
              <a:gdLst/>
              <a:ahLst/>
              <a:cxnLst>
                <a:cxn ang="0">
                  <a:pos x="60" y="280"/>
                </a:cxn>
                <a:cxn ang="0">
                  <a:pos x="0" y="284"/>
                </a:cxn>
                <a:cxn ang="0">
                  <a:pos x="84" y="248"/>
                </a:cxn>
                <a:cxn ang="0">
                  <a:pos x="132" y="224"/>
                </a:cxn>
                <a:cxn ang="0">
                  <a:pos x="160" y="208"/>
                </a:cxn>
                <a:cxn ang="0">
                  <a:pos x="184" y="188"/>
                </a:cxn>
                <a:cxn ang="0">
                  <a:pos x="196" y="172"/>
                </a:cxn>
                <a:cxn ang="0">
                  <a:pos x="208" y="148"/>
                </a:cxn>
                <a:cxn ang="0">
                  <a:pos x="208" y="116"/>
                </a:cxn>
                <a:cxn ang="0">
                  <a:pos x="208" y="96"/>
                </a:cxn>
                <a:cxn ang="0">
                  <a:pos x="196" y="80"/>
                </a:cxn>
                <a:cxn ang="0">
                  <a:pos x="148" y="44"/>
                </a:cxn>
                <a:cxn ang="0">
                  <a:pos x="96" y="20"/>
                </a:cxn>
                <a:cxn ang="0">
                  <a:pos x="40" y="12"/>
                </a:cxn>
                <a:cxn ang="0">
                  <a:pos x="0" y="8"/>
                </a:cxn>
                <a:cxn ang="0">
                  <a:pos x="48" y="0"/>
                </a:cxn>
                <a:cxn ang="0">
                  <a:pos x="112" y="0"/>
                </a:cxn>
                <a:cxn ang="0">
                  <a:pos x="148" y="8"/>
                </a:cxn>
                <a:cxn ang="0">
                  <a:pos x="192" y="20"/>
                </a:cxn>
                <a:cxn ang="0">
                  <a:pos x="228" y="36"/>
                </a:cxn>
                <a:cxn ang="0">
                  <a:pos x="272" y="60"/>
                </a:cxn>
                <a:cxn ang="0">
                  <a:pos x="284" y="72"/>
                </a:cxn>
                <a:cxn ang="0">
                  <a:pos x="296" y="92"/>
                </a:cxn>
                <a:cxn ang="0">
                  <a:pos x="296" y="104"/>
                </a:cxn>
                <a:cxn ang="0">
                  <a:pos x="296" y="128"/>
                </a:cxn>
                <a:cxn ang="0">
                  <a:pos x="284" y="148"/>
                </a:cxn>
                <a:cxn ang="0">
                  <a:pos x="260" y="172"/>
                </a:cxn>
                <a:cxn ang="0">
                  <a:pos x="228" y="196"/>
                </a:cxn>
                <a:cxn ang="0">
                  <a:pos x="168" y="232"/>
                </a:cxn>
                <a:cxn ang="0">
                  <a:pos x="112" y="260"/>
                </a:cxn>
                <a:cxn ang="0">
                  <a:pos x="60" y="280"/>
                </a:cxn>
              </a:cxnLst>
              <a:rect l="0" t="0" r="0" b="0"/>
              <a:pathLst>
                <a:path w="296" h="284">
                  <a:moveTo>
                    <a:pt x="60" y="280"/>
                  </a:moveTo>
                  <a:lnTo>
                    <a:pt x="0" y="284"/>
                  </a:lnTo>
                  <a:lnTo>
                    <a:pt x="84" y="248"/>
                  </a:lnTo>
                  <a:lnTo>
                    <a:pt x="132" y="224"/>
                  </a:lnTo>
                  <a:lnTo>
                    <a:pt x="160" y="208"/>
                  </a:lnTo>
                  <a:lnTo>
                    <a:pt x="184" y="188"/>
                  </a:lnTo>
                  <a:lnTo>
                    <a:pt x="196" y="172"/>
                  </a:lnTo>
                  <a:lnTo>
                    <a:pt x="208" y="148"/>
                  </a:lnTo>
                  <a:lnTo>
                    <a:pt x="208" y="116"/>
                  </a:lnTo>
                  <a:lnTo>
                    <a:pt x="208" y="96"/>
                  </a:lnTo>
                  <a:lnTo>
                    <a:pt x="196" y="80"/>
                  </a:lnTo>
                  <a:lnTo>
                    <a:pt x="148" y="44"/>
                  </a:lnTo>
                  <a:lnTo>
                    <a:pt x="96" y="20"/>
                  </a:lnTo>
                  <a:lnTo>
                    <a:pt x="40" y="12"/>
                  </a:lnTo>
                  <a:lnTo>
                    <a:pt x="0" y="8"/>
                  </a:lnTo>
                  <a:lnTo>
                    <a:pt x="48" y="0"/>
                  </a:lnTo>
                  <a:lnTo>
                    <a:pt x="112" y="0"/>
                  </a:lnTo>
                  <a:lnTo>
                    <a:pt x="148" y="8"/>
                  </a:lnTo>
                  <a:lnTo>
                    <a:pt x="192" y="20"/>
                  </a:lnTo>
                  <a:lnTo>
                    <a:pt x="228" y="36"/>
                  </a:lnTo>
                  <a:lnTo>
                    <a:pt x="272" y="60"/>
                  </a:lnTo>
                  <a:lnTo>
                    <a:pt x="284" y="72"/>
                  </a:lnTo>
                  <a:lnTo>
                    <a:pt x="296" y="92"/>
                  </a:lnTo>
                  <a:lnTo>
                    <a:pt x="296" y="104"/>
                  </a:lnTo>
                  <a:lnTo>
                    <a:pt x="296" y="128"/>
                  </a:lnTo>
                  <a:lnTo>
                    <a:pt x="284" y="148"/>
                  </a:lnTo>
                  <a:lnTo>
                    <a:pt x="260" y="172"/>
                  </a:lnTo>
                  <a:lnTo>
                    <a:pt x="228" y="196"/>
                  </a:lnTo>
                  <a:lnTo>
                    <a:pt x="168" y="232"/>
                  </a:lnTo>
                  <a:lnTo>
                    <a:pt x="112" y="260"/>
                  </a:lnTo>
                  <a:lnTo>
                    <a:pt x="60" y="2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4" name="図形 63"/>
            <p:cNvSpPr>
              <a:spLocks/>
            </p:cNvSpPr>
            <p:nvPr/>
          </p:nvSpPr>
          <p:spPr bwMode="auto">
            <a:xfrm>
              <a:off x="3824" y="140"/>
              <a:ext cx="284" cy="284"/>
            </a:xfrm>
            <a:custGeom>
              <a:avLst/>
              <a:gdLst/>
              <a:ahLst/>
              <a:cxnLst>
                <a:cxn ang="0">
                  <a:pos x="0" y="284"/>
                </a:cxn>
                <a:cxn ang="0">
                  <a:pos x="48" y="260"/>
                </a:cxn>
                <a:cxn ang="0">
                  <a:pos x="96" y="236"/>
                </a:cxn>
                <a:cxn ang="0">
                  <a:pos x="144" y="200"/>
                </a:cxn>
                <a:cxn ang="0">
                  <a:pos x="180" y="176"/>
                </a:cxn>
                <a:cxn ang="0">
                  <a:pos x="200" y="156"/>
                </a:cxn>
                <a:cxn ang="0">
                  <a:pos x="212" y="132"/>
                </a:cxn>
                <a:cxn ang="0">
                  <a:pos x="216" y="108"/>
                </a:cxn>
                <a:cxn ang="0">
                  <a:pos x="212" y="88"/>
                </a:cxn>
                <a:cxn ang="0">
                  <a:pos x="204" y="76"/>
                </a:cxn>
                <a:cxn ang="0">
                  <a:pos x="188" y="60"/>
                </a:cxn>
                <a:cxn ang="0">
                  <a:pos x="144" y="36"/>
                </a:cxn>
                <a:cxn ang="0">
                  <a:pos x="100" y="16"/>
                </a:cxn>
                <a:cxn ang="0">
                  <a:pos x="60" y="4"/>
                </a:cxn>
                <a:cxn ang="0">
                  <a:pos x="16" y="0"/>
                </a:cxn>
                <a:cxn ang="0">
                  <a:pos x="64" y="0"/>
                </a:cxn>
                <a:cxn ang="0">
                  <a:pos x="120" y="4"/>
                </a:cxn>
                <a:cxn ang="0">
                  <a:pos x="180" y="16"/>
                </a:cxn>
                <a:cxn ang="0">
                  <a:pos x="212" y="28"/>
                </a:cxn>
                <a:cxn ang="0">
                  <a:pos x="236" y="48"/>
                </a:cxn>
                <a:cxn ang="0">
                  <a:pos x="260" y="72"/>
                </a:cxn>
                <a:cxn ang="0">
                  <a:pos x="276" y="96"/>
                </a:cxn>
                <a:cxn ang="0">
                  <a:pos x="284" y="120"/>
                </a:cxn>
                <a:cxn ang="0">
                  <a:pos x="284" y="136"/>
                </a:cxn>
                <a:cxn ang="0">
                  <a:pos x="272" y="156"/>
                </a:cxn>
                <a:cxn ang="0">
                  <a:pos x="236" y="192"/>
                </a:cxn>
                <a:cxn ang="0">
                  <a:pos x="168" y="236"/>
                </a:cxn>
                <a:cxn ang="0">
                  <a:pos x="108" y="260"/>
                </a:cxn>
                <a:cxn ang="0">
                  <a:pos x="72" y="276"/>
                </a:cxn>
                <a:cxn ang="0">
                  <a:pos x="0" y="284"/>
                </a:cxn>
              </a:cxnLst>
              <a:rect l="0" t="0" r="0" b="0"/>
              <a:pathLst>
                <a:path w="284" h="284">
                  <a:moveTo>
                    <a:pt x="0" y="284"/>
                  </a:moveTo>
                  <a:lnTo>
                    <a:pt x="48" y="260"/>
                  </a:lnTo>
                  <a:lnTo>
                    <a:pt x="96" y="236"/>
                  </a:lnTo>
                  <a:lnTo>
                    <a:pt x="144" y="200"/>
                  </a:lnTo>
                  <a:lnTo>
                    <a:pt x="180" y="176"/>
                  </a:lnTo>
                  <a:lnTo>
                    <a:pt x="200" y="156"/>
                  </a:lnTo>
                  <a:lnTo>
                    <a:pt x="212" y="132"/>
                  </a:lnTo>
                  <a:lnTo>
                    <a:pt x="216" y="108"/>
                  </a:lnTo>
                  <a:lnTo>
                    <a:pt x="212" y="88"/>
                  </a:lnTo>
                  <a:lnTo>
                    <a:pt x="204" y="76"/>
                  </a:lnTo>
                  <a:lnTo>
                    <a:pt x="188" y="60"/>
                  </a:lnTo>
                  <a:lnTo>
                    <a:pt x="144" y="36"/>
                  </a:lnTo>
                  <a:lnTo>
                    <a:pt x="100" y="16"/>
                  </a:lnTo>
                  <a:lnTo>
                    <a:pt x="60" y="4"/>
                  </a:lnTo>
                  <a:lnTo>
                    <a:pt x="16" y="0"/>
                  </a:lnTo>
                  <a:lnTo>
                    <a:pt x="64" y="0"/>
                  </a:lnTo>
                  <a:lnTo>
                    <a:pt x="120" y="4"/>
                  </a:lnTo>
                  <a:lnTo>
                    <a:pt x="180" y="16"/>
                  </a:lnTo>
                  <a:lnTo>
                    <a:pt x="212" y="28"/>
                  </a:lnTo>
                  <a:lnTo>
                    <a:pt x="236" y="48"/>
                  </a:lnTo>
                  <a:lnTo>
                    <a:pt x="260" y="72"/>
                  </a:lnTo>
                  <a:lnTo>
                    <a:pt x="276" y="96"/>
                  </a:lnTo>
                  <a:lnTo>
                    <a:pt x="284" y="120"/>
                  </a:lnTo>
                  <a:lnTo>
                    <a:pt x="284" y="136"/>
                  </a:lnTo>
                  <a:lnTo>
                    <a:pt x="272" y="156"/>
                  </a:lnTo>
                  <a:lnTo>
                    <a:pt x="236" y="192"/>
                  </a:lnTo>
                  <a:lnTo>
                    <a:pt x="168" y="236"/>
                  </a:lnTo>
                  <a:lnTo>
                    <a:pt x="108" y="260"/>
                  </a:lnTo>
                  <a:lnTo>
                    <a:pt x="72" y="276"/>
                  </a:lnTo>
                  <a:lnTo>
                    <a:pt x="0" y="2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5" name="図形 64"/>
            <p:cNvSpPr>
              <a:spLocks/>
            </p:cNvSpPr>
            <p:nvPr/>
          </p:nvSpPr>
          <p:spPr bwMode="auto">
            <a:xfrm>
              <a:off x="3924" y="140"/>
              <a:ext cx="260" cy="272"/>
            </a:xfrm>
            <a:custGeom>
              <a:avLst/>
              <a:gdLst/>
              <a:ahLst/>
              <a:cxnLst>
                <a:cxn ang="0">
                  <a:pos x="0" y="272"/>
                </a:cxn>
                <a:cxn ang="0">
                  <a:pos x="88" y="224"/>
                </a:cxn>
                <a:cxn ang="0">
                  <a:pos x="140" y="192"/>
                </a:cxn>
                <a:cxn ang="0">
                  <a:pos x="160" y="180"/>
                </a:cxn>
                <a:cxn ang="0">
                  <a:pos x="176" y="164"/>
                </a:cxn>
                <a:cxn ang="0">
                  <a:pos x="184" y="144"/>
                </a:cxn>
                <a:cxn ang="0">
                  <a:pos x="188" y="120"/>
                </a:cxn>
                <a:cxn ang="0">
                  <a:pos x="184" y="96"/>
                </a:cxn>
                <a:cxn ang="0">
                  <a:pos x="164" y="72"/>
                </a:cxn>
                <a:cxn ang="0">
                  <a:pos x="140" y="40"/>
                </a:cxn>
                <a:cxn ang="0">
                  <a:pos x="112" y="24"/>
                </a:cxn>
                <a:cxn ang="0">
                  <a:pos x="80" y="12"/>
                </a:cxn>
                <a:cxn ang="0">
                  <a:pos x="8" y="0"/>
                </a:cxn>
                <a:cxn ang="0">
                  <a:pos x="80" y="0"/>
                </a:cxn>
                <a:cxn ang="0">
                  <a:pos x="128" y="4"/>
                </a:cxn>
                <a:cxn ang="0">
                  <a:pos x="176" y="16"/>
                </a:cxn>
                <a:cxn ang="0">
                  <a:pos x="212" y="36"/>
                </a:cxn>
                <a:cxn ang="0">
                  <a:pos x="244" y="60"/>
                </a:cxn>
                <a:cxn ang="0">
                  <a:pos x="248" y="64"/>
                </a:cxn>
                <a:cxn ang="0">
                  <a:pos x="260" y="88"/>
                </a:cxn>
                <a:cxn ang="0">
                  <a:pos x="260" y="100"/>
                </a:cxn>
                <a:cxn ang="0">
                  <a:pos x="260" y="124"/>
                </a:cxn>
                <a:cxn ang="0">
                  <a:pos x="256" y="144"/>
                </a:cxn>
                <a:cxn ang="0">
                  <a:pos x="236" y="164"/>
                </a:cxn>
                <a:cxn ang="0">
                  <a:pos x="200" y="192"/>
                </a:cxn>
                <a:cxn ang="0">
                  <a:pos x="124" y="228"/>
                </a:cxn>
                <a:cxn ang="0">
                  <a:pos x="56" y="252"/>
                </a:cxn>
                <a:cxn ang="0">
                  <a:pos x="0" y="272"/>
                </a:cxn>
              </a:cxnLst>
              <a:rect l="0" t="0" r="0" b="0"/>
              <a:pathLst>
                <a:path w="260" h="272">
                  <a:moveTo>
                    <a:pt x="0" y="272"/>
                  </a:moveTo>
                  <a:lnTo>
                    <a:pt x="88" y="224"/>
                  </a:lnTo>
                  <a:lnTo>
                    <a:pt x="140" y="192"/>
                  </a:lnTo>
                  <a:lnTo>
                    <a:pt x="160" y="180"/>
                  </a:lnTo>
                  <a:lnTo>
                    <a:pt x="176" y="164"/>
                  </a:lnTo>
                  <a:lnTo>
                    <a:pt x="184" y="144"/>
                  </a:lnTo>
                  <a:lnTo>
                    <a:pt x="188" y="120"/>
                  </a:lnTo>
                  <a:lnTo>
                    <a:pt x="184" y="96"/>
                  </a:lnTo>
                  <a:lnTo>
                    <a:pt x="164" y="72"/>
                  </a:lnTo>
                  <a:lnTo>
                    <a:pt x="140" y="40"/>
                  </a:lnTo>
                  <a:lnTo>
                    <a:pt x="112" y="24"/>
                  </a:lnTo>
                  <a:lnTo>
                    <a:pt x="80" y="12"/>
                  </a:lnTo>
                  <a:lnTo>
                    <a:pt x="8" y="0"/>
                  </a:lnTo>
                  <a:lnTo>
                    <a:pt x="80" y="0"/>
                  </a:lnTo>
                  <a:lnTo>
                    <a:pt x="128" y="4"/>
                  </a:lnTo>
                  <a:lnTo>
                    <a:pt x="176" y="16"/>
                  </a:lnTo>
                  <a:lnTo>
                    <a:pt x="212" y="36"/>
                  </a:lnTo>
                  <a:lnTo>
                    <a:pt x="244" y="60"/>
                  </a:lnTo>
                  <a:lnTo>
                    <a:pt x="248" y="64"/>
                  </a:lnTo>
                  <a:lnTo>
                    <a:pt x="260" y="88"/>
                  </a:lnTo>
                  <a:lnTo>
                    <a:pt x="260" y="100"/>
                  </a:lnTo>
                  <a:lnTo>
                    <a:pt x="260" y="124"/>
                  </a:lnTo>
                  <a:lnTo>
                    <a:pt x="256" y="144"/>
                  </a:lnTo>
                  <a:lnTo>
                    <a:pt x="236" y="164"/>
                  </a:lnTo>
                  <a:lnTo>
                    <a:pt x="200" y="192"/>
                  </a:lnTo>
                  <a:lnTo>
                    <a:pt x="124" y="228"/>
                  </a:lnTo>
                  <a:lnTo>
                    <a:pt x="56" y="252"/>
                  </a:lnTo>
                  <a:lnTo>
                    <a:pt x="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6" name="図形 65"/>
            <p:cNvSpPr>
              <a:spLocks/>
            </p:cNvSpPr>
            <p:nvPr/>
          </p:nvSpPr>
          <p:spPr bwMode="auto">
            <a:xfrm>
              <a:off x="3976" y="332"/>
              <a:ext cx="248" cy="72"/>
            </a:xfrm>
            <a:custGeom>
              <a:avLst/>
              <a:gdLst/>
              <a:ahLst/>
              <a:cxnLst>
                <a:cxn ang="0">
                  <a:pos x="228" y="72"/>
                </a:cxn>
                <a:cxn ang="0">
                  <a:pos x="148" y="60"/>
                </a:cxn>
                <a:cxn ang="0">
                  <a:pos x="88" y="60"/>
                </a:cxn>
                <a:cxn ang="0">
                  <a:pos x="24" y="68"/>
                </a:cxn>
                <a:cxn ang="0">
                  <a:pos x="0" y="72"/>
                </a:cxn>
                <a:cxn ang="0">
                  <a:pos x="96" y="32"/>
                </a:cxn>
                <a:cxn ang="0">
                  <a:pos x="148" y="0"/>
                </a:cxn>
                <a:cxn ang="0">
                  <a:pos x="156" y="0"/>
                </a:cxn>
                <a:cxn ang="0">
                  <a:pos x="192" y="8"/>
                </a:cxn>
                <a:cxn ang="0">
                  <a:pos x="220" y="12"/>
                </a:cxn>
                <a:cxn ang="0">
                  <a:pos x="240" y="32"/>
                </a:cxn>
                <a:cxn ang="0">
                  <a:pos x="248" y="48"/>
                </a:cxn>
                <a:cxn ang="0">
                  <a:pos x="240" y="68"/>
                </a:cxn>
                <a:cxn ang="0">
                  <a:pos x="232" y="72"/>
                </a:cxn>
                <a:cxn ang="0">
                  <a:pos x="228" y="72"/>
                </a:cxn>
              </a:cxnLst>
              <a:rect l="0" t="0" r="0" b="0"/>
              <a:pathLst>
                <a:path w="248" h="72">
                  <a:moveTo>
                    <a:pt x="228" y="72"/>
                  </a:moveTo>
                  <a:lnTo>
                    <a:pt x="148" y="60"/>
                  </a:lnTo>
                  <a:lnTo>
                    <a:pt x="88" y="60"/>
                  </a:lnTo>
                  <a:lnTo>
                    <a:pt x="24" y="68"/>
                  </a:lnTo>
                  <a:lnTo>
                    <a:pt x="0" y="72"/>
                  </a:lnTo>
                  <a:lnTo>
                    <a:pt x="96" y="32"/>
                  </a:lnTo>
                  <a:lnTo>
                    <a:pt x="148" y="0"/>
                  </a:lnTo>
                  <a:lnTo>
                    <a:pt x="156" y="0"/>
                  </a:lnTo>
                  <a:lnTo>
                    <a:pt x="192" y="8"/>
                  </a:lnTo>
                  <a:lnTo>
                    <a:pt x="220" y="12"/>
                  </a:lnTo>
                  <a:lnTo>
                    <a:pt x="240" y="32"/>
                  </a:lnTo>
                  <a:lnTo>
                    <a:pt x="248" y="48"/>
                  </a:lnTo>
                  <a:lnTo>
                    <a:pt x="240" y="68"/>
                  </a:lnTo>
                  <a:lnTo>
                    <a:pt x="232" y="72"/>
                  </a:lnTo>
                  <a:lnTo>
                    <a:pt x="228"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7" name="図形 66"/>
            <p:cNvSpPr>
              <a:spLocks/>
            </p:cNvSpPr>
            <p:nvPr/>
          </p:nvSpPr>
          <p:spPr bwMode="auto">
            <a:xfrm>
              <a:off x="4136" y="328"/>
              <a:ext cx="152" cy="88"/>
            </a:xfrm>
            <a:custGeom>
              <a:avLst/>
              <a:gdLst/>
              <a:ahLst/>
              <a:cxnLst>
                <a:cxn ang="0">
                  <a:pos x="72" y="84"/>
                </a:cxn>
                <a:cxn ang="0">
                  <a:pos x="88" y="64"/>
                </a:cxn>
                <a:cxn ang="0">
                  <a:pos x="92" y="52"/>
                </a:cxn>
                <a:cxn ang="0">
                  <a:pos x="92" y="40"/>
                </a:cxn>
                <a:cxn ang="0">
                  <a:pos x="88" y="28"/>
                </a:cxn>
                <a:cxn ang="0">
                  <a:pos x="68" y="16"/>
                </a:cxn>
                <a:cxn ang="0">
                  <a:pos x="44" y="12"/>
                </a:cxn>
                <a:cxn ang="0">
                  <a:pos x="0" y="0"/>
                </a:cxn>
                <a:cxn ang="0">
                  <a:pos x="68" y="4"/>
                </a:cxn>
                <a:cxn ang="0">
                  <a:pos x="116" y="12"/>
                </a:cxn>
                <a:cxn ang="0">
                  <a:pos x="140" y="24"/>
                </a:cxn>
                <a:cxn ang="0">
                  <a:pos x="152" y="36"/>
                </a:cxn>
                <a:cxn ang="0">
                  <a:pos x="152" y="48"/>
                </a:cxn>
                <a:cxn ang="0">
                  <a:pos x="148" y="72"/>
                </a:cxn>
                <a:cxn ang="0">
                  <a:pos x="128" y="84"/>
                </a:cxn>
                <a:cxn ang="0">
                  <a:pos x="104" y="88"/>
                </a:cxn>
                <a:cxn ang="0">
                  <a:pos x="72" y="84"/>
                </a:cxn>
              </a:cxnLst>
              <a:rect l="0" t="0" r="0" b="0"/>
              <a:pathLst>
                <a:path w="152" h="88">
                  <a:moveTo>
                    <a:pt x="72" y="84"/>
                  </a:moveTo>
                  <a:lnTo>
                    <a:pt x="88" y="64"/>
                  </a:lnTo>
                  <a:lnTo>
                    <a:pt x="92" y="52"/>
                  </a:lnTo>
                  <a:lnTo>
                    <a:pt x="92" y="40"/>
                  </a:lnTo>
                  <a:lnTo>
                    <a:pt x="88" y="28"/>
                  </a:lnTo>
                  <a:lnTo>
                    <a:pt x="68" y="16"/>
                  </a:lnTo>
                  <a:lnTo>
                    <a:pt x="44" y="12"/>
                  </a:lnTo>
                  <a:lnTo>
                    <a:pt x="0" y="0"/>
                  </a:lnTo>
                  <a:lnTo>
                    <a:pt x="68" y="4"/>
                  </a:lnTo>
                  <a:lnTo>
                    <a:pt x="116" y="12"/>
                  </a:lnTo>
                  <a:lnTo>
                    <a:pt x="140" y="24"/>
                  </a:lnTo>
                  <a:lnTo>
                    <a:pt x="152" y="36"/>
                  </a:lnTo>
                  <a:lnTo>
                    <a:pt x="152" y="48"/>
                  </a:lnTo>
                  <a:lnTo>
                    <a:pt x="148" y="72"/>
                  </a:lnTo>
                  <a:lnTo>
                    <a:pt x="128" y="84"/>
                  </a:lnTo>
                  <a:lnTo>
                    <a:pt x="104" y="88"/>
                  </a:lnTo>
                  <a:lnTo>
                    <a:pt x="72"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8" name="図形 67"/>
            <p:cNvSpPr>
              <a:spLocks/>
            </p:cNvSpPr>
            <p:nvPr/>
          </p:nvSpPr>
          <p:spPr bwMode="auto">
            <a:xfrm>
              <a:off x="4144" y="320"/>
              <a:ext cx="216" cy="108"/>
            </a:xfrm>
            <a:custGeom>
              <a:avLst/>
              <a:gdLst/>
              <a:ahLst/>
              <a:cxnLst>
                <a:cxn ang="0">
                  <a:pos x="128" y="108"/>
                </a:cxn>
                <a:cxn ang="0">
                  <a:pos x="104" y="104"/>
                </a:cxn>
                <a:cxn ang="0">
                  <a:pos x="128" y="96"/>
                </a:cxn>
                <a:cxn ang="0">
                  <a:pos x="144" y="80"/>
                </a:cxn>
                <a:cxn ang="0">
                  <a:pos x="152" y="68"/>
                </a:cxn>
                <a:cxn ang="0">
                  <a:pos x="152" y="56"/>
                </a:cxn>
                <a:cxn ang="0">
                  <a:pos x="152" y="44"/>
                </a:cxn>
                <a:cxn ang="0">
                  <a:pos x="132" y="32"/>
                </a:cxn>
                <a:cxn ang="0">
                  <a:pos x="116" y="20"/>
                </a:cxn>
                <a:cxn ang="0">
                  <a:pos x="72" y="8"/>
                </a:cxn>
                <a:cxn ang="0">
                  <a:pos x="28" y="8"/>
                </a:cxn>
                <a:cxn ang="0">
                  <a:pos x="0" y="8"/>
                </a:cxn>
                <a:cxn ang="0">
                  <a:pos x="4" y="0"/>
                </a:cxn>
                <a:cxn ang="0">
                  <a:pos x="36" y="0"/>
                </a:cxn>
                <a:cxn ang="0">
                  <a:pos x="104" y="0"/>
                </a:cxn>
                <a:cxn ang="0">
                  <a:pos x="140" y="8"/>
                </a:cxn>
                <a:cxn ang="0">
                  <a:pos x="168" y="12"/>
                </a:cxn>
                <a:cxn ang="0">
                  <a:pos x="200" y="24"/>
                </a:cxn>
                <a:cxn ang="0">
                  <a:pos x="212" y="44"/>
                </a:cxn>
                <a:cxn ang="0">
                  <a:pos x="216" y="56"/>
                </a:cxn>
                <a:cxn ang="0">
                  <a:pos x="216" y="68"/>
                </a:cxn>
                <a:cxn ang="0">
                  <a:pos x="212" y="80"/>
                </a:cxn>
                <a:cxn ang="0">
                  <a:pos x="200" y="92"/>
                </a:cxn>
                <a:cxn ang="0">
                  <a:pos x="180" y="104"/>
                </a:cxn>
                <a:cxn ang="0">
                  <a:pos x="128" y="108"/>
                </a:cxn>
              </a:cxnLst>
              <a:rect l="0" t="0" r="0" b="0"/>
              <a:pathLst>
                <a:path w="216" h="108">
                  <a:moveTo>
                    <a:pt x="128" y="108"/>
                  </a:moveTo>
                  <a:lnTo>
                    <a:pt x="104" y="104"/>
                  </a:lnTo>
                  <a:lnTo>
                    <a:pt x="128" y="96"/>
                  </a:lnTo>
                  <a:lnTo>
                    <a:pt x="144" y="80"/>
                  </a:lnTo>
                  <a:lnTo>
                    <a:pt x="152" y="68"/>
                  </a:lnTo>
                  <a:lnTo>
                    <a:pt x="152" y="56"/>
                  </a:lnTo>
                  <a:lnTo>
                    <a:pt x="152" y="44"/>
                  </a:lnTo>
                  <a:lnTo>
                    <a:pt x="132" y="32"/>
                  </a:lnTo>
                  <a:lnTo>
                    <a:pt x="116" y="20"/>
                  </a:lnTo>
                  <a:lnTo>
                    <a:pt x="72" y="8"/>
                  </a:lnTo>
                  <a:lnTo>
                    <a:pt x="28" y="8"/>
                  </a:lnTo>
                  <a:lnTo>
                    <a:pt x="0" y="8"/>
                  </a:lnTo>
                  <a:lnTo>
                    <a:pt x="4" y="0"/>
                  </a:lnTo>
                  <a:lnTo>
                    <a:pt x="36" y="0"/>
                  </a:lnTo>
                  <a:lnTo>
                    <a:pt x="104" y="0"/>
                  </a:lnTo>
                  <a:lnTo>
                    <a:pt x="140" y="8"/>
                  </a:lnTo>
                  <a:lnTo>
                    <a:pt x="168" y="12"/>
                  </a:lnTo>
                  <a:lnTo>
                    <a:pt x="200" y="24"/>
                  </a:lnTo>
                  <a:lnTo>
                    <a:pt x="212" y="44"/>
                  </a:lnTo>
                  <a:lnTo>
                    <a:pt x="216" y="56"/>
                  </a:lnTo>
                  <a:lnTo>
                    <a:pt x="216" y="68"/>
                  </a:lnTo>
                  <a:lnTo>
                    <a:pt x="212" y="80"/>
                  </a:lnTo>
                  <a:lnTo>
                    <a:pt x="200" y="92"/>
                  </a:lnTo>
                  <a:lnTo>
                    <a:pt x="180" y="104"/>
                  </a:lnTo>
                  <a:lnTo>
                    <a:pt x="128" y="10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9" name="図形 68"/>
            <p:cNvSpPr>
              <a:spLocks/>
            </p:cNvSpPr>
            <p:nvPr/>
          </p:nvSpPr>
          <p:spPr bwMode="auto">
            <a:xfrm>
              <a:off x="4156" y="296"/>
              <a:ext cx="296" cy="156"/>
            </a:xfrm>
            <a:custGeom>
              <a:avLst/>
              <a:gdLst/>
              <a:ahLst/>
              <a:cxnLst>
                <a:cxn ang="0">
                  <a:pos x="128" y="140"/>
                </a:cxn>
                <a:cxn ang="0">
                  <a:pos x="176" y="128"/>
                </a:cxn>
                <a:cxn ang="0">
                  <a:pos x="188" y="120"/>
                </a:cxn>
                <a:cxn ang="0">
                  <a:pos x="200" y="108"/>
                </a:cxn>
                <a:cxn ang="0">
                  <a:pos x="204" y="92"/>
                </a:cxn>
                <a:cxn ang="0">
                  <a:pos x="212" y="80"/>
                </a:cxn>
                <a:cxn ang="0">
                  <a:pos x="204" y="68"/>
                </a:cxn>
                <a:cxn ang="0">
                  <a:pos x="192" y="48"/>
                </a:cxn>
                <a:cxn ang="0">
                  <a:pos x="168" y="36"/>
                </a:cxn>
                <a:cxn ang="0">
                  <a:pos x="108" y="20"/>
                </a:cxn>
                <a:cxn ang="0">
                  <a:pos x="40" y="20"/>
                </a:cxn>
                <a:cxn ang="0">
                  <a:pos x="0" y="20"/>
                </a:cxn>
                <a:cxn ang="0">
                  <a:pos x="16" y="0"/>
                </a:cxn>
                <a:cxn ang="0">
                  <a:pos x="16" y="8"/>
                </a:cxn>
                <a:cxn ang="0">
                  <a:pos x="48" y="0"/>
                </a:cxn>
                <a:cxn ang="0">
                  <a:pos x="92" y="0"/>
                </a:cxn>
                <a:cxn ang="0">
                  <a:pos x="152" y="8"/>
                </a:cxn>
                <a:cxn ang="0">
                  <a:pos x="192" y="12"/>
                </a:cxn>
                <a:cxn ang="0">
                  <a:pos x="228" y="24"/>
                </a:cxn>
                <a:cxn ang="0">
                  <a:pos x="252" y="36"/>
                </a:cxn>
                <a:cxn ang="0">
                  <a:pos x="272" y="48"/>
                </a:cxn>
                <a:cxn ang="0">
                  <a:pos x="288" y="68"/>
                </a:cxn>
                <a:cxn ang="0">
                  <a:pos x="296" y="80"/>
                </a:cxn>
                <a:cxn ang="0">
                  <a:pos x="284" y="96"/>
                </a:cxn>
                <a:cxn ang="0">
                  <a:pos x="272" y="116"/>
                </a:cxn>
                <a:cxn ang="0">
                  <a:pos x="228" y="140"/>
                </a:cxn>
                <a:cxn ang="0">
                  <a:pos x="192" y="152"/>
                </a:cxn>
                <a:cxn ang="0">
                  <a:pos x="168" y="156"/>
                </a:cxn>
                <a:cxn ang="0">
                  <a:pos x="128" y="140"/>
                </a:cxn>
              </a:cxnLst>
              <a:rect l="0" t="0" r="0" b="0"/>
              <a:pathLst>
                <a:path w="296" h="156">
                  <a:moveTo>
                    <a:pt x="128" y="140"/>
                  </a:moveTo>
                  <a:lnTo>
                    <a:pt x="176" y="128"/>
                  </a:lnTo>
                  <a:lnTo>
                    <a:pt x="188" y="120"/>
                  </a:lnTo>
                  <a:lnTo>
                    <a:pt x="200" y="108"/>
                  </a:lnTo>
                  <a:lnTo>
                    <a:pt x="204" y="92"/>
                  </a:lnTo>
                  <a:lnTo>
                    <a:pt x="212" y="80"/>
                  </a:lnTo>
                  <a:lnTo>
                    <a:pt x="204" y="68"/>
                  </a:lnTo>
                  <a:lnTo>
                    <a:pt x="192" y="48"/>
                  </a:lnTo>
                  <a:lnTo>
                    <a:pt x="168" y="36"/>
                  </a:lnTo>
                  <a:lnTo>
                    <a:pt x="108" y="20"/>
                  </a:lnTo>
                  <a:lnTo>
                    <a:pt x="40" y="20"/>
                  </a:lnTo>
                  <a:lnTo>
                    <a:pt x="0" y="20"/>
                  </a:lnTo>
                  <a:lnTo>
                    <a:pt x="16" y="0"/>
                  </a:lnTo>
                  <a:lnTo>
                    <a:pt x="16" y="8"/>
                  </a:lnTo>
                  <a:lnTo>
                    <a:pt x="48" y="0"/>
                  </a:lnTo>
                  <a:lnTo>
                    <a:pt x="92" y="0"/>
                  </a:lnTo>
                  <a:lnTo>
                    <a:pt x="152" y="8"/>
                  </a:lnTo>
                  <a:lnTo>
                    <a:pt x="192" y="12"/>
                  </a:lnTo>
                  <a:lnTo>
                    <a:pt x="228" y="24"/>
                  </a:lnTo>
                  <a:lnTo>
                    <a:pt x="252" y="36"/>
                  </a:lnTo>
                  <a:lnTo>
                    <a:pt x="272" y="48"/>
                  </a:lnTo>
                  <a:lnTo>
                    <a:pt x="288" y="68"/>
                  </a:lnTo>
                  <a:lnTo>
                    <a:pt x="296" y="80"/>
                  </a:lnTo>
                  <a:lnTo>
                    <a:pt x="284" y="96"/>
                  </a:lnTo>
                  <a:lnTo>
                    <a:pt x="272" y="116"/>
                  </a:lnTo>
                  <a:lnTo>
                    <a:pt x="228" y="140"/>
                  </a:lnTo>
                  <a:lnTo>
                    <a:pt x="192" y="152"/>
                  </a:lnTo>
                  <a:lnTo>
                    <a:pt x="168" y="156"/>
                  </a:lnTo>
                  <a:lnTo>
                    <a:pt x="128" y="1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0" name="図形 69"/>
            <p:cNvSpPr>
              <a:spLocks/>
            </p:cNvSpPr>
            <p:nvPr/>
          </p:nvSpPr>
          <p:spPr bwMode="auto">
            <a:xfrm>
              <a:off x="4172" y="272"/>
              <a:ext cx="328" cy="204"/>
            </a:xfrm>
            <a:custGeom>
              <a:avLst/>
              <a:gdLst/>
              <a:ahLst/>
              <a:cxnLst>
                <a:cxn ang="0">
                  <a:pos x="160" y="180"/>
                </a:cxn>
                <a:cxn ang="0">
                  <a:pos x="188" y="176"/>
                </a:cxn>
                <a:cxn ang="0">
                  <a:pos x="224" y="164"/>
                </a:cxn>
                <a:cxn ang="0">
                  <a:pos x="260" y="140"/>
                </a:cxn>
                <a:cxn ang="0">
                  <a:pos x="272" y="120"/>
                </a:cxn>
                <a:cxn ang="0">
                  <a:pos x="284" y="104"/>
                </a:cxn>
                <a:cxn ang="0">
                  <a:pos x="280" y="92"/>
                </a:cxn>
                <a:cxn ang="0">
                  <a:pos x="260" y="68"/>
                </a:cxn>
                <a:cxn ang="0">
                  <a:pos x="244" y="56"/>
                </a:cxn>
                <a:cxn ang="0">
                  <a:pos x="220" y="44"/>
                </a:cxn>
                <a:cxn ang="0">
                  <a:pos x="184" y="32"/>
                </a:cxn>
                <a:cxn ang="0">
                  <a:pos x="136" y="24"/>
                </a:cxn>
                <a:cxn ang="0">
                  <a:pos x="80" y="24"/>
                </a:cxn>
                <a:cxn ang="0">
                  <a:pos x="36" y="20"/>
                </a:cxn>
                <a:cxn ang="0">
                  <a:pos x="0" y="24"/>
                </a:cxn>
                <a:cxn ang="0">
                  <a:pos x="12" y="0"/>
                </a:cxn>
                <a:cxn ang="0">
                  <a:pos x="56" y="0"/>
                </a:cxn>
                <a:cxn ang="0">
                  <a:pos x="104" y="0"/>
                </a:cxn>
                <a:cxn ang="0">
                  <a:pos x="116" y="0"/>
                </a:cxn>
                <a:cxn ang="0">
                  <a:pos x="164" y="12"/>
                </a:cxn>
                <a:cxn ang="0">
                  <a:pos x="164" y="4"/>
                </a:cxn>
                <a:cxn ang="0">
                  <a:pos x="152" y="4"/>
                </a:cxn>
                <a:cxn ang="0">
                  <a:pos x="188" y="12"/>
                </a:cxn>
                <a:cxn ang="0">
                  <a:pos x="232" y="24"/>
                </a:cxn>
                <a:cxn ang="0">
                  <a:pos x="272" y="36"/>
                </a:cxn>
                <a:cxn ang="0">
                  <a:pos x="316" y="68"/>
                </a:cxn>
                <a:cxn ang="0">
                  <a:pos x="328" y="80"/>
                </a:cxn>
                <a:cxn ang="0">
                  <a:pos x="328" y="96"/>
                </a:cxn>
                <a:cxn ang="0">
                  <a:pos x="328" y="120"/>
                </a:cxn>
                <a:cxn ang="0">
                  <a:pos x="324" y="132"/>
                </a:cxn>
                <a:cxn ang="0">
                  <a:pos x="316" y="144"/>
                </a:cxn>
                <a:cxn ang="0">
                  <a:pos x="280" y="168"/>
                </a:cxn>
                <a:cxn ang="0">
                  <a:pos x="176" y="204"/>
                </a:cxn>
                <a:cxn ang="0">
                  <a:pos x="160" y="180"/>
                </a:cxn>
              </a:cxnLst>
              <a:rect l="0" t="0" r="0" b="0"/>
              <a:pathLst>
                <a:path w="328" h="204">
                  <a:moveTo>
                    <a:pt x="160" y="180"/>
                  </a:moveTo>
                  <a:lnTo>
                    <a:pt x="188" y="176"/>
                  </a:lnTo>
                  <a:lnTo>
                    <a:pt x="224" y="164"/>
                  </a:lnTo>
                  <a:lnTo>
                    <a:pt x="260" y="140"/>
                  </a:lnTo>
                  <a:lnTo>
                    <a:pt x="272" y="120"/>
                  </a:lnTo>
                  <a:lnTo>
                    <a:pt x="284" y="104"/>
                  </a:lnTo>
                  <a:lnTo>
                    <a:pt x="280" y="92"/>
                  </a:lnTo>
                  <a:lnTo>
                    <a:pt x="260" y="68"/>
                  </a:lnTo>
                  <a:lnTo>
                    <a:pt x="244" y="56"/>
                  </a:lnTo>
                  <a:lnTo>
                    <a:pt x="220" y="44"/>
                  </a:lnTo>
                  <a:lnTo>
                    <a:pt x="184" y="32"/>
                  </a:lnTo>
                  <a:lnTo>
                    <a:pt x="136" y="24"/>
                  </a:lnTo>
                  <a:lnTo>
                    <a:pt x="80" y="24"/>
                  </a:lnTo>
                  <a:lnTo>
                    <a:pt x="36" y="20"/>
                  </a:lnTo>
                  <a:lnTo>
                    <a:pt x="0" y="24"/>
                  </a:lnTo>
                  <a:lnTo>
                    <a:pt x="12" y="0"/>
                  </a:lnTo>
                  <a:lnTo>
                    <a:pt x="56" y="0"/>
                  </a:lnTo>
                  <a:lnTo>
                    <a:pt x="104" y="0"/>
                  </a:lnTo>
                  <a:lnTo>
                    <a:pt x="116" y="0"/>
                  </a:lnTo>
                  <a:lnTo>
                    <a:pt x="164" y="12"/>
                  </a:lnTo>
                  <a:lnTo>
                    <a:pt x="164" y="4"/>
                  </a:lnTo>
                  <a:lnTo>
                    <a:pt x="152" y="4"/>
                  </a:lnTo>
                  <a:lnTo>
                    <a:pt x="188" y="12"/>
                  </a:lnTo>
                  <a:lnTo>
                    <a:pt x="232" y="24"/>
                  </a:lnTo>
                  <a:lnTo>
                    <a:pt x="272" y="36"/>
                  </a:lnTo>
                  <a:lnTo>
                    <a:pt x="316" y="68"/>
                  </a:lnTo>
                  <a:lnTo>
                    <a:pt x="328" y="80"/>
                  </a:lnTo>
                  <a:lnTo>
                    <a:pt x="328" y="96"/>
                  </a:lnTo>
                  <a:lnTo>
                    <a:pt x="328" y="120"/>
                  </a:lnTo>
                  <a:lnTo>
                    <a:pt x="324" y="132"/>
                  </a:lnTo>
                  <a:lnTo>
                    <a:pt x="316" y="144"/>
                  </a:lnTo>
                  <a:lnTo>
                    <a:pt x="280" y="168"/>
                  </a:lnTo>
                  <a:lnTo>
                    <a:pt x="176" y="204"/>
                  </a:lnTo>
                  <a:lnTo>
                    <a:pt x="160"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1" name="図形 70"/>
            <p:cNvSpPr>
              <a:spLocks/>
            </p:cNvSpPr>
            <p:nvPr/>
          </p:nvSpPr>
          <p:spPr bwMode="auto">
            <a:xfrm>
              <a:off x="4344" y="284"/>
              <a:ext cx="320" cy="224"/>
            </a:xfrm>
            <a:custGeom>
              <a:avLst/>
              <a:gdLst/>
              <a:ahLst/>
              <a:cxnLst>
                <a:cxn ang="0">
                  <a:pos x="4" y="216"/>
                </a:cxn>
                <a:cxn ang="0">
                  <a:pos x="84" y="204"/>
                </a:cxn>
                <a:cxn ang="0">
                  <a:pos x="144" y="188"/>
                </a:cxn>
                <a:cxn ang="0">
                  <a:pos x="212" y="164"/>
                </a:cxn>
                <a:cxn ang="0">
                  <a:pos x="240" y="144"/>
                </a:cxn>
                <a:cxn ang="0">
                  <a:pos x="260" y="116"/>
                </a:cxn>
                <a:cxn ang="0">
                  <a:pos x="260" y="96"/>
                </a:cxn>
                <a:cxn ang="0">
                  <a:pos x="260" y="80"/>
                </a:cxn>
                <a:cxn ang="0">
                  <a:pos x="248" y="68"/>
                </a:cxn>
                <a:cxn ang="0">
                  <a:pos x="224" y="44"/>
                </a:cxn>
                <a:cxn ang="0">
                  <a:pos x="192" y="24"/>
                </a:cxn>
                <a:cxn ang="0">
                  <a:pos x="156" y="12"/>
                </a:cxn>
                <a:cxn ang="0">
                  <a:pos x="128" y="8"/>
                </a:cxn>
                <a:cxn ang="0">
                  <a:pos x="164" y="0"/>
                </a:cxn>
                <a:cxn ang="0">
                  <a:pos x="212" y="8"/>
                </a:cxn>
                <a:cxn ang="0">
                  <a:pos x="260" y="20"/>
                </a:cxn>
                <a:cxn ang="0">
                  <a:pos x="284" y="32"/>
                </a:cxn>
                <a:cxn ang="0">
                  <a:pos x="300" y="48"/>
                </a:cxn>
                <a:cxn ang="0">
                  <a:pos x="312" y="60"/>
                </a:cxn>
                <a:cxn ang="0">
                  <a:pos x="320" y="72"/>
                </a:cxn>
                <a:cxn ang="0">
                  <a:pos x="320" y="96"/>
                </a:cxn>
                <a:cxn ang="0">
                  <a:pos x="312" y="116"/>
                </a:cxn>
                <a:cxn ang="0">
                  <a:pos x="296" y="132"/>
                </a:cxn>
                <a:cxn ang="0">
                  <a:pos x="272" y="152"/>
                </a:cxn>
                <a:cxn ang="0">
                  <a:pos x="240" y="168"/>
                </a:cxn>
                <a:cxn ang="0">
                  <a:pos x="228" y="176"/>
                </a:cxn>
                <a:cxn ang="0">
                  <a:pos x="180" y="192"/>
                </a:cxn>
                <a:cxn ang="0">
                  <a:pos x="100" y="212"/>
                </a:cxn>
                <a:cxn ang="0">
                  <a:pos x="0" y="224"/>
                </a:cxn>
                <a:cxn ang="0">
                  <a:pos x="4" y="216"/>
                </a:cxn>
              </a:cxnLst>
              <a:rect l="0" t="0" r="0" b="0"/>
              <a:pathLst>
                <a:path w="320" h="224">
                  <a:moveTo>
                    <a:pt x="4" y="216"/>
                  </a:moveTo>
                  <a:lnTo>
                    <a:pt x="84" y="204"/>
                  </a:lnTo>
                  <a:lnTo>
                    <a:pt x="144" y="188"/>
                  </a:lnTo>
                  <a:lnTo>
                    <a:pt x="212" y="164"/>
                  </a:lnTo>
                  <a:lnTo>
                    <a:pt x="240" y="144"/>
                  </a:lnTo>
                  <a:lnTo>
                    <a:pt x="260" y="116"/>
                  </a:lnTo>
                  <a:lnTo>
                    <a:pt x="260" y="96"/>
                  </a:lnTo>
                  <a:lnTo>
                    <a:pt x="260" y="80"/>
                  </a:lnTo>
                  <a:lnTo>
                    <a:pt x="248" y="68"/>
                  </a:lnTo>
                  <a:lnTo>
                    <a:pt x="224" y="44"/>
                  </a:lnTo>
                  <a:lnTo>
                    <a:pt x="192" y="24"/>
                  </a:lnTo>
                  <a:lnTo>
                    <a:pt x="156" y="12"/>
                  </a:lnTo>
                  <a:lnTo>
                    <a:pt x="128" y="8"/>
                  </a:lnTo>
                  <a:lnTo>
                    <a:pt x="164" y="0"/>
                  </a:lnTo>
                  <a:lnTo>
                    <a:pt x="212" y="8"/>
                  </a:lnTo>
                  <a:lnTo>
                    <a:pt x="260" y="20"/>
                  </a:lnTo>
                  <a:lnTo>
                    <a:pt x="284" y="32"/>
                  </a:lnTo>
                  <a:lnTo>
                    <a:pt x="300" y="48"/>
                  </a:lnTo>
                  <a:lnTo>
                    <a:pt x="312" y="60"/>
                  </a:lnTo>
                  <a:lnTo>
                    <a:pt x="320" y="72"/>
                  </a:lnTo>
                  <a:lnTo>
                    <a:pt x="320" y="96"/>
                  </a:lnTo>
                  <a:lnTo>
                    <a:pt x="312" y="116"/>
                  </a:lnTo>
                  <a:lnTo>
                    <a:pt x="296" y="132"/>
                  </a:lnTo>
                  <a:lnTo>
                    <a:pt x="272" y="152"/>
                  </a:lnTo>
                  <a:lnTo>
                    <a:pt x="240" y="168"/>
                  </a:lnTo>
                  <a:lnTo>
                    <a:pt x="228" y="176"/>
                  </a:lnTo>
                  <a:lnTo>
                    <a:pt x="180" y="192"/>
                  </a:lnTo>
                  <a:lnTo>
                    <a:pt x="100" y="212"/>
                  </a:lnTo>
                  <a:lnTo>
                    <a:pt x="0" y="224"/>
                  </a:lnTo>
                  <a:lnTo>
                    <a:pt x="4" y="2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2" name="図形 71"/>
            <p:cNvSpPr>
              <a:spLocks/>
            </p:cNvSpPr>
            <p:nvPr/>
          </p:nvSpPr>
          <p:spPr bwMode="auto">
            <a:xfrm>
              <a:off x="4288" y="296"/>
              <a:ext cx="528" cy="260"/>
            </a:xfrm>
            <a:custGeom>
              <a:avLst/>
              <a:gdLst/>
              <a:ahLst/>
              <a:cxnLst>
                <a:cxn ang="0">
                  <a:pos x="36" y="224"/>
                </a:cxn>
                <a:cxn ang="0">
                  <a:pos x="56" y="212"/>
                </a:cxn>
                <a:cxn ang="0">
                  <a:pos x="156" y="204"/>
                </a:cxn>
                <a:cxn ang="0">
                  <a:pos x="236" y="188"/>
                </a:cxn>
                <a:cxn ang="0">
                  <a:pos x="284" y="168"/>
                </a:cxn>
                <a:cxn ang="0">
                  <a:pos x="304" y="156"/>
                </a:cxn>
                <a:cxn ang="0">
                  <a:pos x="332" y="140"/>
                </a:cxn>
                <a:cxn ang="0">
                  <a:pos x="356" y="120"/>
                </a:cxn>
                <a:cxn ang="0">
                  <a:pos x="376" y="104"/>
                </a:cxn>
                <a:cxn ang="0">
                  <a:pos x="380" y="84"/>
                </a:cxn>
                <a:cxn ang="0">
                  <a:pos x="376" y="60"/>
                </a:cxn>
                <a:cxn ang="0">
                  <a:pos x="368" y="48"/>
                </a:cxn>
                <a:cxn ang="0">
                  <a:pos x="356" y="32"/>
                </a:cxn>
                <a:cxn ang="0">
                  <a:pos x="340" y="12"/>
                </a:cxn>
                <a:cxn ang="0">
                  <a:pos x="308" y="0"/>
                </a:cxn>
                <a:cxn ang="0">
                  <a:pos x="352" y="0"/>
                </a:cxn>
                <a:cxn ang="0">
                  <a:pos x="388" y="8"/>
                </a:cxn>
                <a:cxn ang="0">
                  <a:pos x="436" y="12"/>
                </a:cxn>
                <a:cxn ang="0">
                  <a:pos x="472" y="24"/>
                </a:cxn>
                <a:cxn ang="0">
                  <a:pos x="504" y="44"/>
                </a:cxn>
                <a:cxn ang="0">
                  <a:pos x="520" y="56"/>
                </a:cxn>
                <a:cxn ang="0">
                  <a:pos x="528" y="72"/>
                </a:cxn>
                <a:cxn ang="0">
                  <a:pos x="520" y="96"/>
                </a:cxn>
                <a:cxn ang="0">
                  <a:pos x="508" y="116"/>
                </a:cxn>
                <a:cxn ang="0">
                  <a:pos x="492" y="132"/>
                </a:cxn>
                <a:cxn ang="0">
                  <a:pos x="460" y="152"/>
                </a:cxn>
                <a:cxn ang="0">
                  <a:pos x="416" y="168"/>
                </a:cxn>
                <a:cxn ang="0">
                  <a:pos x="316" y="200"/>
                </a:cxn>
                <a:cxn ang="0">
                  <a:pos x="188" y="228"/>
                </a:cxn>
                <a:cxn ang="0">
                  <a:pos x="132" y="240"/>
                </a:cxn>
                <a:cxn ang="0">
                  <a:pos x="132" y="236"/>
                </a:cxn>
                <a:cxn ang="0">
                  <a:pos x="108" y="240"/>
                </a:cxn>
                <a:cxn ang="0">
                  <a:pos x="56" y="248"/>
                </a:cxn>
                <a:cxn ang="0">
                  <a:pos x="20" y="252"/>
                </a:cxn>
                <a:cxn ang="0">
                  <a:pos x="0" y="260"/>
                </a:cxn>
                <a:cxn ang="0">
                  <a:pos x="12" y="248"/>
                </a:cxn>
                <a:cxn ang="0">
                  <a:pos x="24" y="236"/>
                </a:cxn>
                <a:cxn ang="0">
                  <a:pos x="36" y="224"/>
                </a:cxn>
              </a:cxnLst>
              <a:rect l="0" t="0" r="0" b="0"/>
              <a:pathLst>
                <a:path w="528" h="260">
                  <a:moveTo>
                    <a:pt x="36" y="224"/>
                  </a:moveTo>
                  <a:lnTo>
                    <a:pt x="56" y="212"/>
                  </a:lnTo>
                  <a:lnTo>
                    <a:pt x="156" y="204"/>
                  </a:lnTo>
                  <a:lnTo>
                    <a:pt x="236" y="188"/>
                  </a:lnTo>
                  <a:lnTo>
                    <a:pt x="284" y="168"/>
                  </a:lnTo>
                  <a:lnTo>
                    <a:pt x="304" y="156"/>
                  </a:lnTo>
                  <a:lnTo>
                    <a:pt x="332" y="140"/>
                  </a:lnTo>
                  <a:lnTo>
                    <a:pt x="356" y="120"/>
                  </a:lnTo>
                  <a:lnTo>
                    <a:pt x="376" y="104"/>
                  </a:lnTo>
                  <a:lnTo>
                    <a:pt x="380" y="84"/>
                  </a:lnTo>
                  <a:lnTo>
                    <a:pt x="376" y="60"/>
                  </a:lnTo>
                  <a:lnTo>
                    <a:pt x="368" y="48"/>
                  </a:lnTo>
                  <a:lnTo>
                    <a:pt x="356" y="32"/>
                  </a:lnTo>
                  <a:lnTo>
                    <a:pt x="340" y="12"/>
                  </a:lnTo>
                  <a:lnTo>
                    <a:pt x="308" y="0"/>
                  </a:lnTo>
                  <a:lnTo>
                    <a:pt x="352" y="0"/>
                  </a:lnTo>
                  <a:lnTo>
                    <a:pt x="388" y="8"/>
                  </a:lnTo>
                  <a:lnTo>
                    <a:pt x="436" y="12"/>
                  </a:lnTo>
                  <a:lnTo>
                    <a:pt x="472" y="24"/>
                  </a:lnTo>
                  <a:lnTo>
                    <a:pt x="504" y="44"/>
                  </a:lnTo>
                  <a:lnTo>
                    <a:pt x="520" y="56"/>
                  </a:lnTo>
                  <a:lnTo>
                    <a:pt x="528" y="72"/>
                  </a:lnTo>
                  <a:lnTo>
                    <a:pt x="520" y="96"/>
                  </a:lnTo>
                  <a:lnTo>
                    <a:pt x="508" y="116"/>
                  </a:lnTo>
                  <a:lnTo>
                    <a:pt x="492" y="132"/>
                  </a:lnTo>
                  <a:lnTo>
                    <a:pt x="460" y="152"/>
                  </a:lnTo>
                  <a:lnTo>
                    <a:pt x="416" y="168"/>
                  </a:lnTo>
                  <a:lnTo>
                    <a:pt x="316" y="200"/>
                  </a:lnTo>
                  <a:lnTo>
                    <a:pt x="188" y="228"/>
                  </a:lnTo>
                  <a:lnTo>
                    <a:pt x="132" y="240"/>
                  </a:lnTo>
                  <a:lnTo>
                    <a:pt x="132" y="236"/>
                  </a:lnTo>
                  <a:lnTo>
                    <a:pt x="108" y="240"/>
                  </a:lnTo>
                  <a:lnTo>
                    <a:pt x="56" y="248"/>
                  </a:lnTo>
                  <a:lnTo>
                    <a:pt x="20" y="252"/>
                  </a:lnTo>
                  <a:lnTo>
                    <a:pt x="0" y="260"/>
                  </a:lnTo>
                  <a:lnTo>
                    <a:pt x="12" y="248"/>
                  </a:lnTo>
                  <a:lnTo>
                    <a:pt x="24" y="236"/>
                  </a:lnTo>
                  <a:lnTo>
                    <a:pt x="36" y="2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3" name="図形 72"/>
            <p:cNvSpPr>
              <a:spLocks/>
            </p:cNvSpPr>
            <p:nvPr/>
          </p:nvSpPr>
          <p:spPr bwMode="auto">
            <a:xfrm>
              <a:off x="4288" y="544"/>
              <a:ext cx="104" cy="56"/>
            </a:xfrm>
            <a:custGeom>
              <a:avLst/>
              <a:gdLst/>
              <a:ahLst/>
              <a:cxnLst>
                <a:cxn ang="0">
                  <a:pos x="0" y="32"/>
                </a:cxn>
                <a:cxn ang="0">
                  <a:pos x="0" y="20"/>
                </a:cxn>
                <a:cxn ang="0">
                  <a:pos x="12" y="12"/>
                </a:cxn>
                <a:cxn ang="0">
                  <a:pos x="56" y="4"/>
                </a:cxn>
                <a:cxn ang="0">
                  <a:pos x="104" y="0"/>
                </a:cxn>
                <a:cxn ang="0">
                  <a:pos x="60" y="20"/>
                </a:cxn>
                <a:cxn ang="0">
                  <a:pos x="36" y="36"/>
                </a:cxn>
                <a:cxn ang="0">
                  <a:pos x="12" y="56"/>
                </a:cxn>
                <a:cxn ang="0">
                  <a:pos x="8" y="44"/>
                </a:cxn>
                <a:cxn ang="0">
                  <a:pos x="0" y="32"/>
                </a:cxn>
              </a:cxnLst>
              <a:rect l="0" t="0" r="0" b="0"/>
              <a:pathLst>
                <a:path w="104" h="56">
                  <a:moveTo>
                    <a:pt x="0" y="32"/>
                  </a:moveTo>
                  <a:lnTo>
                    <a:pt x="0" y="20"/>
                  </a:lnTo>
                  <a:lnTo>
                    <a:pt x="12" y="12"/>
                  </a:lnTo>
                  <a:lnTo>
                    <a:pt x="56" y="4"/>
                  </a:lnTo>
                  <a:lnTo>
                    <a:pt x="104" y="0"/>
                  </a:lnTo>
                  <a:lnTo>
                    <a:pt x="60" y="20"/>
                  </a:lnTo>
                  <a:lnTo>
                    <a:pt x="36" y="36"/>
                  </a:lnTo>
                  <a:lnTo>
                    <a:pt x="12" y="56"/>
                  </a:lnTo>
                  <a:lnTo>
                    <a:pt x="8" y="44"/>
                  </a:lnTo>
                  <a:lnTo>
                    <a:pt x="0" y="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4" name="図形 73"/>
            <p:cNvSpPr>
              <a:spLocks/>
            </p:cNvSpPr>
            <p:nvPr/>
          </p:nvSpPr>
          <p:spPr bwMode="auto">
            <a:xfrm>
              <a:off x="4300" y="276"/>
              <a:ext cx="580" cy="360"/>
            </a:xfrm>
            <a:custGeom>
              <a:avLst/>
              <a:gdLst/>
              <a:ahLst/>
              <a:cxnLst>
                <a:cxn ang="0">
                  <a:pos x="20" y="340"/>
                </a:cxn>
                <a:cxn ang="0">
                  <a:pos x="0" y="328"/>
                </a:cxn>
                <a:cxn ang="0">
                  <a:pos x="12" y="316"/>
                </a:cxn>
                <a:cxn ang="0">
                  <a:pos x="44" y="292"/>
                </a:cxn>
                <a:cxn ang="0">
                  <a:pos x="96" y="272"/>
                </a:cxn>
                <a:cxn ang="0">
                  <a:pos x="176" y="256"/>
                </a:cxn>
                <a:cxn ang="0">
                  <a:pos x="308" y="224"/>
                </a:cxn>
                <a:cxn ang="0">
                  <a:pos x="404" y="196"/>
                </a:cxn>
                <a:cxn ang="0">
                  <a:pos x="448" y="176"/>
                </a:cxn>
                <a:cxn ang="0">
                  <a:pos x="480" y="152"/>
                </a:cxn>
                <a:cxn ang="0">
                  <a:pos x="504" y="136"/>
                </a:cxn>
                <a:cxn ang="0">
                  <a:pos x="516" y="116"/>
                </a:cxn>
                <a:cxn ang="0">
                  <a:pos x="520" y="92"/>
                </a:cxn>
                <a:cxn ang="0">
                  <a:pos x="508" y="76"/>
                </a:cxn>
                <a:cxn ang="0">
                  <a:pos x="492" y="56"/>
                </a:cxn>
                <a:cxn ang="0">
                  <a:pos x="460" y="44"/>
                </a:cxn>
                <a:cxn ang="0">
                  <a:pos x="424" y="32"/>
                </a:cxn>
                <a:cxn ang="0">
                  <a:pos x="376" y="20"/>
                </a:cxn>
                <a:cxn ang="0">
                  <a:pos x="332" y="16"/>
                </a:cxn>
                <a:cxn ang="0">
                  <a:pos x="292" y="20"/>
                </a:cxn>
                <a:cxn ang="0">
                  <a:pos x="224" y="8"/>
                </a:cxn>
                <a:cxn ang="0">
                  <a:pos x="284" y="0"/>
                </a:cxn>
                <a:cxn ang="0">
                  <a:pos x="376" y="0"/>
                </a:cxn>
                <a:cxn ang="0">
                  <a:pos x="424" y="8"/>
                </a:cxn>
                <a:cxn ang="0">
                  <a:pos x="472" y="20"/>
                </a:cxn>
                <a:cxn ang="0">
                  <a:pos x="520" y="40"/>
                </a:cxn>
                <a:cxn ang="0">
                  <a:pos x="556" y="56"/>
                </a:cxn>
                <a:cxn ang="0">
                  <a:pos x="568" y="80"/>
                </a:cxn>
                <a:cxn ang="0">
                  <a:pos x="580" y="100"/>
                </a:cxn>
                <a:cxn ang="0">
                  <a:pos x="580" y="124"/>
                </a:cxn>
                <a:cxn ang="0">
                  <a:pos x="568" y="152"/>
                </a:cxn>
                <a:cxn ang="0">
                  <a:pos x="552" y="176"/>
                </a:cxn>
                <a:cxn ang="0">
                  <a:pos x="508" y="196"/>
                </a:cxn>
                <a:cxn ang="0">
                  <a:pos x="448" y="212"/>
                </a:cxn>
                <a:cxn ang="0">
                  <a:pos x="368" y="236"/>
                </a:cxn>
                <a:cxn ang="0">
                  <a:pos x="292" y="248"/>
                </a:cxn>
                <a:cxn ang="0">
                  <a:pos x="220" y="256"/>
                </a:cxn>
                <a:cxn ang="0">
                  <a:pos x="152" y="268"/>
                </a:cxn>
                <a:cxn ang="0">
                  <a:pos x="96" y="288"/>
                </a:cxn>
                <a:cxn ang="0">
                  <a:pos x="80" y="300"/>
                </a:cxn>
                <a:cxn ang="0">
                  <a:pos x="60" y="316"/>
                </a:cxn>
                <a:cxn ang="0">
                  <a:pos x="56" y="336"/>
                </a:cxn>
                <a:cxn ang="0">
                  <a:pos x="56" y="360"/>
                </a:cxn>
                <a:cxn ang="0">
                  <a:pos x="20" y="340"/>
                </a:cxn>
              </a:cxnLst>
              <a:rect l="0" t="0" r="0" b="0"/>
              <a:pathLst>
                <a:path w="580" h="360">
                  <a:moveTo>
                    <a:pt x="20" y="340"/>
                  </a:moveTo>
                  <a:lnTo>
                    <a:pt x="0" y="328"/>
                  </a:lnTo>
                  <a:lnTo>
                    <a:pt x="12" y="316"/>
                  </a:lnTo>
                  <a:lnTo>
                    <a:pt x="44" y="292"/>
                  </a:lnTo>
                  <a:lnTo>
                    <a:pt x="96" y="272"/>
                  </a:lnTo>
                  <a:lnTo>
                    <a:pt x="176" y="256"/>
                  </a:lnTo>
                  <a:lnTo>
                    <a:pt x="308" y="224"/>
                  </a:lnTo>
                  <a:lnTo>
                    <a:pt x="404" y="196"/>
                  </a:lnTo>
                  <a:lnTo>
                    <a:pt x="448" y="176"/>
                  </a:lnTo>
                  <a:lnTo>
                    <a:pt x="480" y="152"/>
                  </a:lnTo>
                  <a:lnTo>
                    <a:pt x="504" y="136"/>
                  </a:lnTo>
                  <a:lnTo>
                    <a:pt x="516" y="116"/>
                  </a:lnTo>
                  <a:lnTo>
                    <a:pt x="520" y="92"/>
                  </a:lnTo>
                  <a:lnTo>
                    <a:pt x="508" y="76"/>
                  </a:lnTo>
                  <a:lnTo>
                    <a:pt x="492" y="56"/>
                  </a:lnTo>
                  <a:lnTo>
                    <a:pt x="460" y="44"/>
                  </a:lnTo>
                  <a:lnTo>
                    <a:pt x="424" y="32"/>
                  </a:lnTo>
                  <a:lnTo>
                    <a:pt x="376" y="20"/>
                  </a:lnTo>
                  <a:lnTo>
                    <a:pt x="332" y="16"/>
                  </a:lnTo>
                  <a:lnTo>
                    <a:pt x="292" y="20"/>
                  </a:lnTo>
                  <a:lnTo>
                    <a:pt x="224" y="8"/>
                  </a:lnTo>
                  <a:lnTo>
                    <a:pt x="284" y="0"/>
                  </a:lnTo>
                  <a:lnTo>
                    <a:pt x="376" y="0"/>
                  </a:lnTo>
                  <a:lnTo>
                    <a:pt x="424" y="8"/>
                  </a:lnTo>
                  <a:lnTo>
                    <a:pt x="472" y="20"/>
                  </a:lnTo>
                  <a:lnTo>
                    <a:pt x="520" y="40"/>
                  </a:lnTo>
                  <a:lnTo>
                    <a:pt x="556" y="56"/>
                  </a:lnTo>
                  <a:lnTo>
                    <a:pt x="568" y="80"/>
                  </a:lnTo>
                  <a:lnTo>
                    <a:pt x="580" y="100"/>
                  </a:lnTo>
                  <a:lnTo>
                    <a:pt x="580" y="124"/>
                  </a:lnTo>
                  <a:lnTo>
                    <a:pt x="568" y="152"/>
                  </a:lnTo>
                  <a:lnTo>
                    <a:pt x="552" y="176"/>
                  </a:lnTo>
                  <a:lnTo>
                    <a:pt x="508" y="196"/>
                  </a:lnTo>
                  <a:lnTo>
                    <a:pt x="448" y="212"/>
                  </a:lnTo>
                  <a:lnTo>
                    <a:pt x="368" y="236"/>
                  </a:lnTo>
                  <a:lnTo>
                    <a:pt x="292" y="248"/>
                  </a:lnTo>
                  <a:lnTo>
                    <a:pt x="220" y="256"/>
                  </a:lnTo>
                  <a:lnTo>
                    <a:pt x="152" y="268"/>
                  </a:lnTo>
                  <a:lnTo>
                    <a:pt x="96" y="288"/>
                  </a:lnTo>
                  <a:lnTo>
                    <a:pt x="80" y="300"/>
                  </a:lnTo>
                  <a:lnTo>
                    <a:pt x="60" y="316"/>
                  </a:lnTo>
                  <a:lnTo>
                    <a:pt x="56" y="336"/>
                  </a:lnTo>
                  <a:lnTo>
                    <a:pt x="56" y="360"/>
                  </a:lnTo>
                  <a:lnTo>
                    <a:pt x="20" y="3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5" name="図形 74"/>
            <p:cNvSpPr>
              <a:spLocks/>
            </p:cNvSpPr>
            <p:nvPr/>
          </p:nvSpPr>
          <p:spPr bwMode="auto">
            <a:xfrm>
              <a:off x="4360" y="292"/>
              <a:ext cx="612" cy="360"/>
            </a:xfrm>
            <a:custGeom>
              <a:avLst/>
              <a:gdLst/>
              <a:ahLst/>
              <a:cxnLst>
                <a:cxn ang="0">
                  <a:pos x="0" y="344"/>
                </a:cxn>
                <a:cxn ang="0">
                  <a:pos x="0" y="320"/>
                </a:cxn>
                <a:cxn ang="0">
                  <a:pos x="8" y="300"/>
                </a:cxn>
                <a:cxn ang="0">
                  <a:pos x="20" y="288"/>
                </a:cxn>
                <a:cxn ang="0">
                  <a:pos x="44" y="276"/>
                </a:cxn>
                <a:cxn ang="0">
                  <a:pos x="92" y="256"/>
                </a:cxn>
                <a:cxn ang="0">
                  <a:pos x="160" y="244"/>
                </a:cxn>
                <a:cxn ang="0">
                  <a:pos x="232" y="240"/>
                </a:cxn>
                <a:cxn ang="0">
                  <a:pos x="308" y="220"/>
                </a:cxn>
                <a:cxn ang="0">
                  <a:pos x="396" y="204"/>
                </a:cxn>
                <a:cxn ang="0">
                  <a:pos x="448" y="184"/>
                </a:cxn>
                <a:cxn ang="0">
                  <a:pos x="492" y="160"/>
                </a:cxn>
                <a:cxn ang="0">
                  <a:pos x="516" y="136"/>
                </a:cxn>
                <a:cxn ang="0">
                  <a:pos x="528" y="112"/>
                </a:cxn>
                <a:cxn ang="0">
                  <a:pos x="528" y="84"/>
                </a:cxn>
                <a:cxn ang="0">
                  <a:pos x="516" y="60"/>
                </a:cxn>
                <a:cxn ang="0">
                  <a:pos x="496" y="40"/>
                </a:cxn>
                <a:cxn ang="0">
                  <a:pos x="460" y="16"/>
                </a:cxn>
                <a:cxn ang="0">
                  <a:pos x="412" y="0"/>
                </a:cxn>
                <a:cxn ang="0">
                  <a:pos x="484" y="4"/>
                </a:cxn>
                <a:cxn ang="0">
                  <a:pos x="528" y="12"/>
                </a:cxn>
                <a:cxn ang="0">
                  <a:pos x="564" y="28"/>
                </a:cxn>
                <a:cxn ang="0">
                  <a:pos x="600" y="48"/>
                </a:cxn>
                <a:cxn ang="0">
                  <a:pos x="612" y="60"/>
                </a:cxn>
                <a:cxn ang="0">
                  <a:pos x="612" y="72"/>
                </a:cxn>
                <a:cxn ang="0">
                  <a:pos x="612" y="84"/>
                </a:cxn>
                <a:cxn ang="0">
                  <a:pos x="604" y="100"/>
                </a:cxn>
                <a:cxn ang="0">
                  <a:pos x="580" y="124"/>
                </a:cxn>
                <a:cxn ang="0">
                  <a:pos x="544" y="148"/>
                </a:cxn>
                <a:cxn ang="0">
                  <a:pos x="508" y="168"/>
                </a:cxn>
                <a:cxn ang="0">
                  <a:pos x="460" y="184"/>
                </a:cxn>
                <a:cxn ang="0">
                  <a:pos x="352" y="220"/>
                </a:cxn>
                <a:cxn ang="0">
                  <a:pos x="212" y="252"/>
                </a:cxn>
                <a:cxn ang="0">
                  <a:pos x="124" y="272"/>
                </a:cxn>
                <a:cxn ang="0">
                  <a:pos x="68" y="288"/>
                </a:cxn>
                <a:cxn ang="0">
                  <a:pos x="44" y="308"/>
                </a:cxn>
                <a:cxn ang="0">
                  <a:pos x="36" y="312"/>
                </a:cxn>
                <a:cxn ang="0">
                  <a:pos x="32" y="320"/>
                </a:cxn>
                <a:cxn ang="0">
                  <a:pos x="32" y="332"/>
                </a:cxn>
                <a:cxn ang="0">
                  <a:pos x="36" y="348"/>
                </a:cxn>
                <a:cxn ang="0">
                  <a:pos x="48" y="360"/>
                </a:cxn>
                <a:cxn ang="0">
                  <a:pos x="0" y="344"/>
                </a:cxn>
              </a:cxnLst>
              <a:rect l="0" t="0" r="0" b="0"/>
              <a:pathLst>
                <a:path w="612" h="360">
                  <a:moveTo>
                    <a:pt x="0" y="344"/>
                  </a:moveTo>
                  <a:lnTo>
                    <a:pt x="0" y="320"/>
                  </a:lnTo>
                  <a:lnTo>
                    <a:pt x="8" y="300"/>
                  </a:lnTo>
                  <a:lnTo>
                    <a:pt x="20" y="288"/>
                  </a:lnTo>
                  <a:lnTo>
                    <a:pt x="44" y="276"/>
                  </a:lnTo>
                  <a:lnTo>
                    <a:pt x="92" y="256"/>
                  </a:lnTo>
                  <a:lnTo>
                    <a:pt x="160" y="244"/>
                  </a:lnTo>
                  <a:lnTo>
                    <a:pt x="232" y="240"/>
                  </a:lnTo>
                  <a:lnTo>
                    <a:pt x="308" y="220"/>
                  </a:lnTo>
                  <a:lnTo>
                    <a:pt x="396" y="204"/>
                  </a:lnTo>
                  <a:lnTo>
                    <a:pt x="448" y="184"/>
                  </a:lnTo>
                  <a:lnTo>
                    <a:pt x="492" y="160"/>
                  </a:lnTo>
                  <a:lnTo>
                    <a:pt x="516" y="136"/>
                  </a:lnTo>
                  <a:lnTo>
                    <a:pt x="528" y="112"/>
                  </a:lnTo>
                  <a:lnTo>
                    <a:pt x="528" y="84"/>
                  </a:lnTo>
                  <a:lnTo>
                    <a:pt x="516" y="60"/>
                  </a:lnTo>
                  <a:lnTo>
                    <a:pt x="496" y="40"/>
                  </a:lnTo>
                  <a:lnTo>
                    <a:pt x="460" y="16"/>
                  </a:lnTo>
                  <a:lnTo>
                    <a:pt x="412" y="0"/>
                  </a:lnTo>
                  <a:lnTo>
                    <a:pt x="484" y="4"/>
                  </a:lnTo>
                  <a:lnTo>
                    <a:pt x="528" y="12"/>
                  </a:lnTo>
                  <a:lnTo>
                    <a:pt x="564" y="28"/>
                  </a:lnTo>
                  <a:lnTo>
                    <a:pt x="600" y="48"/>
                  </a:lnTo>
                  <a:lnTo>
                    <a:pt x="612" y="60"/>
                  </a:lnTo>
                  <a:lnTo>
                    <a:pt x="612" y="72"/>
                  </a:lnTo>
                  <a:lnTo>
                    <a:pt x="612" y="84"/>
                  </a:lnTo>
                  <a:lnTo>
                    <a:pt x="604" y="100"/>
                  </a:lnTo>
                  <a:lnTo>
                    <a:pt x="580" y="124"/>
                  </a:lnTo>
                  <a:lnTo>
                    <a:pt x="544" y="148"/>
                  </a:lnTo>
                  <a:lnTo>
                    <a:pt x="508" y="168"/>
                  </a:lnTo>
                  <a:lnTo>
                    <a:pt x="460" y="184"/>
                  </a:lnTo>
                  <a:lnTo>
                    <a:pt x="352" y="220"/>
                  </a:lnTo>
                  <a:lnTo>
                    <a:pt x="212" y="252"/>
                  </a:lnTo>
                  <a:lnTo>
                    <a:pt x="124" y="272"/>
                  </a:lnTo>
                  <a:lnTo>
                    <a:pt x="68" y="288"/>
                  </a:lnTo>
                  <a:lnTo>
                    <a:pt x="44" y="308"/>
                  </a:lnTo>
                  <a:lnTo>
                    <a:pt x="36" y="312"/>
                  </a:lnTo>
                  <a:lnTo>
                    <a:pt x="32" y="320"/>
                  </a:lnTo>
                  <a:lnTo>
                    <a:pt x="32" y="332"/>
                  </a:lnTo>
                  <a:lnTo>
                    <a:pt x="36" y="348"/>
                  </a:lnTo>
                  <a:lnTo>
                    <a:pt x="48" y="360"/>
                  </a:lnTo>
                  <a:lnTo>
                    <a:pt x="0" y="3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6" name="図形 75"/>
            <p:cNvSpPr>
              <a:spLocks/>
            </p:cNvSpPr>
            <p:nvPr/>
          </p:nvSpPr>
          <p:spPr bwMode="auto">
            <a:xfrm>
              <a:off x="4392" y="296"/>
              <a:ext cx="640" cy="388"/>
            </a:xfrm>
            <a:custGeom>
              <a:avLst/>
              <a:gdLst/>
              <a:ahLst/>
              <a:cxnLst>
                <a:cxn ang="0">
                  <a:pos x="28" y="364"/>
                </a:cxn>
                <a:cxn ang="0">
                  <a:pos x="16" y="352"/>
                </a:cxn>
                <a:cxn ang="0">
                  <a:pos x="4" y="340"/>
                </a:cxn>
                <a:cxn ang="0">
                  <a:pos x="0" y="328"/>
                </a:cxn>
                <a:cxn ang="0">
                  <a:pos x="4" y="308"/>
                </a:cxn>
                <a:cxn ang="0">
                  <a:pos x="12" y="304"/>
                </a:cxn>
                <a:cxn ang="0">
                  <a:pos x="40" y="292"/>
                </a:cxn>
                <a:cxn ang="0">
                  <a:pos x="92" y="272"/>
                </a:cxn>
                <a:cxn ang="0">
                  <a:pos x="180" y="252"/>
                </a:cxn>
                <a:cxn ang="0">
                  <a:pos x="320" y="216"/>
                </a:cxn>
                <a:cxn ang="0">
                  <a:pos x="428" y="188"/>
                </a:cxn>
                <a:cxn ang="0">
                  <a:pos x="476" y="168"/>
                </a:cxn>
                <a:cxn ang="0">
                  <a:pos x="520" y="144"/>
                </a:cxn>
                <a:cxn ang="0">
                  <a:pos x="556" y="120"/>
                </a:cxn>
                <a:cxn ang="0">
                  <a:pos x="572" y="96"/>
                </a:cxn>
                <a:cxn ang="0">
                  <a:pos x="584" y="84"/>
                </a:cxn>
                <a:cxn ang="0">
                  <a:pos x="584" y="68"/>
                </a:cxn>
                <a:cxn ang="0">
                  <a:pos x="580" y="56"/>
                </a:cxn>
                <a:cxn ang="0">
                  <a:pos x="572" y="44"/>
                </a:cxn>
                <a:cxn ang="0">
                  <a:pos x="532" y="20"/>
                </a:cxn>
                <a:cxn ang="0">
                  <a:pos x="520" y="12"/>
                </a:cxn>
                <a:cxn ang="0">
                  <a:pos x="476" y="0"/>
                </a:cxn>
                <a:cxn ang="0">
                  <a:pos x="524" y="8"/>
                </a:cxn>
                <a:cxn ang="0">
                  <a:pos x="572" y="24"/>
                </a:cxn>
                <a:cxn ang="0">
                  <a:pos x="612" y="56"/>
                </a:cxn>
                <a:cxn ang="0">
                  <a:pos x="628" y="72"/>
                </a:cxn>
                <a:cxn ang="0">
                  <a:pos x="640" y="92"/>
                </a:cxn>
                <a:cxn ang="0">
                  <a:pos x="640" y="96"/>
                </a:cxn>
                <a:cxn ang="0">
                  <a:pos x="636" y="116"/>
                </a:cxn>
                <a:cxn ang="0">
                  <a:pos x="616" y="132"/>
                </a:cxn>
                <a:cxn ang="0">
                  <a:pos x="572" y="156"/>
                </a:cxn>
                <a:cxn ang="0">
                  <a:pos x="532" y="176"/>
                </a:cxn>
                <a:cxn ang="0">
                  <a:pos x="488" y="188"/>
                </a:cxn>
                <a:cxn ang="0">
                  <a:pos x="448" y="200"/>
                </a:cxn>
                <a:cxn ang="0">
                  <a:pos x="416" y="204"/>
                </a:cxn>
                <a:cxn ang="0">
                  <a:pos x="352" y="228"/>
                </a:cxn>
                <a:cxn ang="0">
                  <a:pos x="276" y="248"/>
                </a:cxn>
                <a:cxn ang="0">
                  <a:pos x="216" y="260"/>
                </a:cxn>
                <a:cxn ang="0">
                  <a:pos x="188" y="272"/>
                </a:cxn>
                <a:cxn ang="0">
                  <a:pos x="140" y="292"/>
                </a:cxn>
                <a:cxn ang="0">
                  <a:pos x="128" y="304"/>
                </a:cxn>
                <a:cxn ang="0">
                  <a:pos x="120" y="320"/>
                </a:cxn>
                <a:cxn ang="0">
                  <a:pos x="116" y="340"/>
                </a:cxn>
                <a:cxn ang="0">
                  <a:pos x="116" y="356"/>
                </a:cxn>
                <a:cxn ang="0">
                  <a:pos x="128" y="388"/>
                </a:cxn>
                <a:cxn ang="0">
                  <a:pos x="28" y="364"/>
                </a:cxn>
              </a:cxnLst>
              <a:rect l="0" t="0" r="0" b="0"/>
              <a:pathLst>
                <a:path w="640" h="388">
                  <a:moveTo>
                    <a:pt x="28" y="364"/>
                  </a:moveTo>
                  <a:lnTo>
                    <a:pt x="16" y="352"/>
                  </a:lnTo>
                  <a:lnTo>
                    <a:pt x="4" y="340"/>
                  </a:lnTo>
                  <a:lnTo>
                    <a:pt x="0" y="328"/>
                  </a:lnTo>
                  <a:lnTo>
                    <a:pt x="4" y="308"/>
                  </a:lnTo>
                  <a:lnTo>
                    <a:pt x="12" y="304"/>
                  </a:lnTo>
                  <a:lnTo>
                    <a:pt x="40" y="292"/>
                  </a:lnTo>
                  <a:lnTo>
                    <a:pt x="92" y="272"/>
                  </a:lnTo>
                  <a:lnTo>
                    <a:pt x="180" y="252"/>
                  </a:lnTo>
                  <a:lnTo>
                    <a:pt x="320" y="216"/>
                  </a:lnTo>
                  <a:lnTo>
                    <a:pt x="428" y="188"/>
                  </a:lnTo>
                  <a:lnTo>
                    <a:pt x="476" y="168"/>
                  </a:lnTo>
                  <a:lnTo>
                    <a:pt x="520" y="144"/>
                  </a:lnTo>
                  <a:lnTo>
                    <a:pt x="556" y="120"/>
                  </a:lnTo>
                  <a:lnTo>
                    <a:pt x="572" y="96"/>
                  </a:lnTo>
                  <a:lnTo>
                    <a:pt x="584" y="84"/>
                  </a:lnTo>
                  <a:lnTo>
                    <a:pt x="584" y="68"/>
                  </a:lnTo>
                  <a:lnTo>
                    <a:pt x="580" y="56"/>
                  </a:lnTo>
                  <a:lnTo>
                    <a:pt x="572" y="44"/>
                  </a:lnTo>
                  <a:lnTo>
                    <a:pt x="532" y="20"/>
                  </a:lnTo>
                  <a:lnTo>
                    <a:pt x="520" y="12"/>
                  </a:lnTo>
                  <a:lnTo>
                    <a:pt x="476" y="0"/>
                  </a:lnTo>
                  <a:lnTo>
                    <a:pt x="524" y="8"/>
                  </a:lnTo>
                  <a:lnTo>
                    <a:pt x="572" y="24"/>
                  </a:lnTo>
                  <a:lnTo>
                    <a:pt x="612" y="56"/>
                  </a:lnTo>
                  <a:lnTo>
                    <a:pt x="628" y="72"/>
                  </a:lnTo>
                  <a:lnTo>
                    <a:pt x="640" y="92"/>
                  </a:lnTo>
                  <a:lnTo>
                    <a:pt x="640" y="96"/>
                  </a:lnTo>
                  <a:lnTo>
                    <a:pt x="636" y="116"/>
                  </a:lnTo>
                  <a:lnTo>
                    <a:pt x="616" y="132"/>
                  </a:lnTo>
                  <a:lnTo>
                    <a:pt x="572" y="156"/>
                  </a:lnTo>
                  <a:lnTo>
                    <a:pt x="532" y="176"/>
                  </a:lnTo>
                  <a:lnTo>
                    <a:pt x="488" y="188"/>
                  </a:lnTo>
                  <a:lnTo>
                    <a:pt x="448" y="200"/>
                  </a:lnTo>
                  <a:lnTo>
                    <a:pt x="416" y="204"/>
                  </a:lnTo>
                  <a:lnTo>
                    <a:pt x="352" y="228"/>
                  </a:lnTo>
                  <a:lnTo>
                    <a:pt x="276" y="248"/>
                  </a:lnTo>
                  <a:lnTo>
                    <a:pt x="216" y="260"/>
                  </a:lnTo>
                  <a:lnTo>
                    <a:pt x="188" y="272"/>
                  </a:lnTo>
                  <a:lnTo>
                    <a:pt x="140" y="292"/>
                  </a:lnTo>
                  <a:lnTo>
                    <a:pt x="128" y="304"/>
                  </a:lnTo>
                  <a:lnTo>
                    <a:pt x="120" y="320"/>
                  </a:lnTo>
                  <a:lnTo>
                    <a:pt x="116" y="340"/>
                  </a:lnTo>
                  <a:lnTo>
                    <a:pt x="116" y="356"/>
                  </a:lnTo>
                  <a:lnTo>
                    <a:pt x="128" y="388"/>
                  </a:lnTo>
                  <a:lnTo>
                    <a:pt x="28" y="3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7" name="図形 76"/>
            <p:cNvSpPr>
              <a:spLocks/>
            </p:cNvSpPr>
            <p:nvPr/>
          </p:nvSpPr>
          <p:spPr bwMode="auto">
            <a:xfrm>
              <a:off x="4512" y="548"/>
              <a:ext cx="140" cy="148"/>
            </a:xfrm>
            <a:custGeom>
              <a:avLst/>
              <a:gdLst/>
              <a:ahLst/>
              <a:cxnLst>
                <a:cxn ang="0">
                  <a:pos x="12" y="136"/>
                </a:cxn>
                <a:cxn ang="0">
                  <a:pos x="0" y="112"/>
                </a:cxn>
                <a:cxn ang="0">
                  <a:pos x="0" y="92"/>
                </a:cxn>
                <a:cxn ang="0">
                  <a:pos x="0" y="68"/>
                </a:cxn>
                <a:cxn ang="0">
                  <a:pos x="12" y="56"/>
                </a:cxn>
                <a:cxn ang="0">
                  <a:pos x="24" y="44"/>
                </a:cxn>
                <a:cxn ang="0">
                  <a:pos x="68" y="28"/>
                </a:cxn>
                <a:cxn ang="0">
                  <a:pos x="92" y="16"/>
                </a:cxn>
                <a:cxn ang="0">
                  <a:pos x="140" y="0"/>
                </a:cxn>
                <a:cxn ang="0">
                  <a:pos x="132" y="8"/>
                </a:cxn>
                <a:cxn ang="0">
                  <a:pos x="104" y="20"/>
                </a:cxn>
                <a:cxn ang="0">
                  <a:pos x="80" y="40"/>
                </a:cxn>
                <a:cxn ang="0">
                  <a:pos x="60" y="56"/>
                </a:cxn>
                <a:cxn ang="0">
                  <a:pos x="56" y="76"/>
                </a:cxn>
                <a:cxn ang="0">
                  <a:pos x="56" y="100"/>
                </a:cxn>
                <a:cxn ang="0">
                  <a:pos x="68" y="116"/>
                </a:cxn>
                <a:cxn ang="0">
                  <a:pos x="84" y="148"/>
                </a:cxn>
                <a:cxn ang="0">
                  <a:pos x="12" y="136"/>
                </a:cxn>
              </a:cxnLst>
              <a:rect l="0" t="0" r="0" b="0"/>
              <a:pathLst>
                <a:path w="140" h="148">
                  <a:moveTo>
                    <a:pt x="12" y="136"/>
                  </a:moveTo>
                  <a:lnTo>
                    <a:pt x="0" y="112"/>
                  </a:lnTo>
                  <a:lnTo>
                    <a:pt x="0" y="92"/>
                  </a:lnTo>
                  <a:lnTo>
                    <a:pt x="0" y="68"/>
                  </a:lnTo>
                  <a:lnTo>
                    <a:pt x="12" y="56"/>
                  </a:lnTo>
                  <a:lnTo>
                    <a:pt x="24" y="44"/>
                  </a:lnTo>
                  <a:lnTo>
                    <a:pt x="68" y="28"/>
                  </a:lnTo>
                  <a:lnTo>
                    <a:pt x="92" y="16"/>
                  </a:lnTo>
                  <a:lnTo>
                    <a:pt x="140" y="0"/>
                  </a:lnTo>
                  <a:lnTo>
                    <a:pt x="132" y="8"/>
                  </a:lnTo>
                  <a:lnTo>
                    <a:pt x="104" y="20"/>
                  </a:lnTo>
                  <a:lnTo>
                    <a:pt x="80" y="40"/>
                  </a:lnTo>
                  <a:lnTo>
                    <a:pt x="60" y="56"/>
                  </a:lnTo>
                  <a:lnTo>
                    <a:pt x="56" y="76"/>
                  </a:lnTo>
                  <a:lnTo>
                    <a:pt x="56" y="100"/>
                  </a:lnTo>
                  <a:lnTo>
                    <a:pt x="68" y="116"/>
                  </a:lnTo>
                  <a:lnTo>
                    <a:pt x="84" y="148"/>
                  </a:lnTo>
                  <a:lnTo>
                    <a:pt x="12" y="1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8" name="図形 77"/>
            <p:cNvSpPr>
              <a:spLocks/>
            </p:cNvSpPr>
            <p:nvPr/>
          </p:nvSpPr>
          <p:spPr bwMode="auto">
            <a:xfrm>
              <a:off x="4572" y="536"/>
              <a:ext cx="144" cy="164"/>
            </a:xfrm>
            <a:custGeom>
              <a:avLst/>
              <a:gdLst/>
              <a:ahLst/>
              <a:cxnLst>
                <a:cxn ang="0">
                  <a:pos x="72" y="164"/>
                </a:cxn>
                <a:cxn ang="0">
                  <a:pos x="36" y="160"/>
                </a:cxn>
                <a:cxn ang="0">
                  <a:pos x="12" y="136"/>
                </a:cxn>
                <a:cxn ang="0">
                  <a:pos x="0" y="112"/>
                </a:cxn>
                <a:cxn ang="0">
                  <a:pos x="0" y="88"/>
                </a:cxn>
                <a:cxn ang="0">
                  <a:pos x="8" y="68"/>
                </a:cxn>
                <a:cxn ang="0">
                  <a:pos x="20" y="52"/>
                </a:cxn>
                <a:cxn ang="0">
                  <a:pos x="44" y="40"/>
                </a:cxn>
                <a:cxn ang="0">
                  <a:pos x="72" y="28"/>
                </a:cxn>
                <a:cxn ang="0">
                  <a:pos x="96" y="12"/>
                </a:cxn>
                <a:cxn ang="0">
                  <a:pos x="144" y="0"/>
                </a:cxn>
                <a:cxn ang="0">
                  <a:pos x="104" y="28"/>
                </a:cxn>
                <a:cxn ang="0">
                  <a:pos x="68" y="56"/>
                </a:cxn>
                <a:cxn ang="0">
                  <a:pos x="56" y="68"/>
                </a:cxn>
                <a:cxn ang="0">
                  <a:pos x="48" y="88"/>
                </a:cxn>
                <a:cxn ang="0">
                  <a:pos x="48" y="104"/>
                </a:cxn>
                <a:cxn ang="0">
                  <a:pos x="56" y="136"/>
                </a:cxn>
                <a:cxn ang="0">
                  <a:pos x="84" y="164"/>
                </a:cxn>
                <a:cxn ang="0">
                  <a:pos x="72" y="164"/>
                </a:cxn>
              </a:cxnLst>
              <a:rect l="0" t="0" r="0" b="0"/>
              <a:pathLst>
                <a:path w="144" h="164">
                  <a:moveTo>
                    <a:pt x="72" y="164"/>
                  </a:moveTo>
                  <a:lnTo>
                    <a:pt x="36" y="160"/>
                  </a:lnTo>
                  <a:lnTo>
                    <a:pt x="12" y="136"/>
                  </a:lnTo>
                  <a:lnTo>
                    <a:pt x="0" y="112"/>
                  </a:lnTo>
                  <a:lnTo>
                    <a:pt x="0" y="88"/>
                  </a:lnTo>
                  <a:lnTo>
                    <a:pt x="8" y="68"/>
                  </a:lnTo>
                  <a:lnTo>
                    <a:pt x="20" y="52"/>
                  </a:lnTo>
                  <a:lnTo>
                    <a:pt x="44" y="40"/>
                  </a:lnTo>
                  <a:lnTo>
                    <a:pt x="72" y="28"/>
                  </a:lnTo>
                  <a:lnTo>
                    <a:pt x="96" y="12"/>
                  </a:lnTo>
                  <a:lnTo>
                    <a:pt x="144" y="0"/>
                  </a:lnTo>
                  <a:lnTo>
                    <a:pt x="104" y="28"/>
                  </a:lnTo>
                  <a:lnTo>
                    <a:pt x="68" y="56"/>
                  </a:lnTo>
                  <a:lnTo>
                    <a:pt x="56" y="68"/>
                  </a:lnTo>
                  <a:lnTo>
                    <a:pt x="48" y="88"/>
                  </a:lnTo>
                  <a:lnTo>
                    <a:pt x="48" y="104"/>
                  </a:lnTo>
                  <a:lnTo>
                    <a:pt x="56" y="136"/>
                  </a:lnTo>
                  <a:lnTo>
                    <a:pt x="84" y="164"/>
                  </a:lnTo>
                  <a:lnTo>
                    <a:pt x="72" y="1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9" name="図形 78"/>
            <p:cNvSpPr>
              <a:spLocks/>
            </p:cNvSpPr>
            <p:nvPr/>
          </p:nvSpPr>
          <p:spPr bwMode="auto">
            <a:xfrm>
              <a:off x="4620" y="500"/>
              <a:ext cx="212" cy="200"/>
            </a:xfrm>
            <a:custGeom>
              <a:avLst/>
              <a:gdLst/>
              <a:ahLst/>
              <a:cxnLst>
                <a:cxn ang="0">
                  <a:pos x="44" y="200"/>
                </a:cxn>
                <a:cxn ang="0">
                  <a:pos x="12" y="172"/>
                </a:cxn>
                <a:cxn ang="0">
                  <a:pos x="8" y="152"/>
                </a:cxn>
                <a:cxn ang="0">
                  <a:pos x="0" y="140"/>
                </a:cxn>
                <a:cxn ang="0">
                  <a:pos x="8" y="124"/>
                </a:cxn>
                <a:cxn ang="0">
                  <a:pos x="12" y="104"/>
                </a:cxn>
                <a:cxn ang="0">
                  <a:pos x="24" y="92"/>
                </a:cxn>
                <a:cxn ang="0">
                  <a:pos x="68" y="56"/>
                </a:cxn>
                <a:cxn ang="0">
                  <a:pos x="124" y="24"/>
                </a:cxn>
                <a:cxn ang="0">
                  <a:pos x="184" y="8"/>
                </a:cxn>
                <a:cxn ang="0">
                  <a:pos x="212" y="0"/>
                </a:cxn>
                <a:cxn ang="0">
                  <a:pos x="136" y="32"/>
                </a:cxn>
                <a:cxn ang="0">
                  <a:pos x="92" y="56"/>
                </a:cxn>
                <a:cxn ang="0">
                  <a:pos x="68" y="80"/>
                </a:cxn>
                <a:cxn ang="0">
                  <a:pos x="60" y="88"/>
                </a:cxn>
                <a:cxn ang="0">
                  <a:pos x="48" y="112"/>
                </a:cxn>
                <a:cxn ang="0">
                  <a:pos x="48" y="136"/>
                </a:cxn>
                <a:cxn ang="0">
                  <a:pos x="60" y="160"/>
                </a:cxn>
                <a:cxn ang="0">
                  <a:pos x="80" y="176"/>
                </a:cxn>
                <a:cxn ang="0">
                  <a:pos x="104" y="200"/>
                </a:cxn>
                <a:cxn ang="0">
                  <a:pos x="44" y="200"/>
                </a:cxn>
              </a:cxnLst>
              <a:rect l="0" t="0" r="0" b="0"/>
              <a:pathLst>
                <a:path w="212" h="200">
                  <a:moveTo>
                    <a:pt x="44" y="200"/>
                  </a:moveTo>
                  <a:lnTo>
                    <a:pt x="12" y="172"/>
                  </a:lnTo>
                  <a:lnTo>
                    <a:pt x="8" y="152"/>
                  </a:lnTo>
                  <a:lnTo>
                    <a:pt x="0" y="140"/>
                  </a:lnTo>
                  <a:lnTo>
                    <a:pt x="8" y="124"/>
                  </a:lnTo>
                  <a:lnTo>
                    <a:pt x="12" y="104"/>
                  </a:lnTo>
                  <a:lnTo>
                    <a:pt x="24" y="92"/>
                  </a:lnTo>
                  <a:lnTo>
                    <a:pt x="68" y="56"/>
                  </a:lnTo>
                  <a:lnTo>
                    <a:pt x="124" y="24"/>
                  </a:lnTo>
                  <a:lnTo>
                    <a:pt x="184" y="8"/>
                  </a:lnTo>
                  <a:lnTo>
                    <a:pt x="212" y="0"/>
                  </a:lnTo>
                  <a:lnTo>
                    <a:pt x="136" y="32"/>
                  </a:lnTo>
                  <a:lnTo>
                    <a:pt x="92" y="56"/>
                  </a:lnTo>
                  <a:lnTo>
                    <a:pt x="68" y="80"/>
                  </a:lnTo>
                  <a:lnTo>
                    <a:pt x="60" y="88"/>
                  </a:lnTo>
                  <a:lnTo>
                    <a:pt x="48" y="112"/>
                  </a:lnTo>
                  <a:lnTo>
                    <a:pt x="48" y="136"/>
                  </a:lnTo>
                  <a:lnTo>
                    <a:pt x="60" y="160"/>
                  </a:lnTo>
                  <a:lnTo>
                    <a:pt x="80" y="176"/>
                  </a:lnTo>
                  <a:lnTo>
                    <a:pt x="104" y="200"/>
                  </a:lnTo>
                  <a:lnTo>
                    <a:pt x="44"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0" name="図形 79"/>
            <p:cNvSpPr>
              <a:spLocks/>
            </p:cNvSpPr>
            <p:nvPr/>
          </p:nvSpPr>
          <p:spPr bwMode="auto">
            <a:xfrm>
              <a:off x="4796" y="712"/>
              <a:ext cx="1" cy="8"/>
            </a:xfrm>
            <a:custGeom>
              <a:avLst/>
              <a:gdLst/>
              <a:ahLst/>
              <a:cxnLst>
                <a:cxn ang="0">
                  <a:pos x="0" y="8"/>
                </a:cxn>
                <a:cxn ang="0">
                  <a:pos x="0" y="0"/>
                </a:cxn>
                <a:cxn ang="0">
                  <a:pos x="0" y="8"/>
                </a:cxn>
              </a:cxnLst>
              <a:rect l="0" t="0" r="0" b="0"/>
              <a:pathLst>
                <a:path h="8">
                  <a:moveTo>
                    <a:pt x="0" y="8"/>
                  </a:moveTo>
                  <a:lnTo>
                    <a:pt x="0" y="0"/>
                  </a:lnTo>
                  <a:lnTo>
                    <a:pt x="0"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1" name="図形 80"/>
            <p:cNvSpPr>
              <a:spLocks/>
            </p:cNvSpPr>
            <p:nvPr/>
          </p:nvSpPr>
          <p:spPr bwMode="auto">
            <a:xfrm>
              <a:off x="4668" y="156"/>
              <a:ext cx="432" cy="556"/>
            </a:xfrm>
            <a:custGeom>
              <a:avLst/>
              <a:gdLst/>
              <a:ahLst/>
              <a:cxnLst>
                <a:cxn ang="0">
                  <a:pos x="424" y="212"/>
                </a:cxn>
                <a:cxn ang="0">
                  <a:pos x="432" y="244"/>
                </a:cxn>
                <a:cxn ang="0">
                  <a:pos x="408" y="280"/>
                </a:cxn>
                <a:cxn ang="0">
                  <a:pos x="348" y="304"/>
                </a:cxn>
                <a:cxn ang="0">
                  <a:pos x="172" y="352"/>
                </a:cxn>
                <a:cxn ang="0">
                  <a:pos x="80" y="400"/>
                </a:cxn>
                <a:cxn ang="0">
                  <a:pos x="44" y="444"/>
                </a:cxn>
                <a:cxn ang="0">
                  <a:pos x="48" y="496"/>
                </a:cxn>
                <a:cxn ang="0">
                  <a:pos x="92" y="540"/>
                </a:cxn>
                <a:cxn ang="0">
                  <a:pos x="100" y="544"/>
                </a:cxn>
                <a:cxn ang="0">
                  <a:pos x="64" y="544"/>
                </a:cxn>
                <a:cxn ang="0">
                  <a:pos x="20" y="504"/>
                </a:cxn>
                <a:cxn ang="0">
                  <a:pos x="8" y="456"/>
                </a:cxn>
                <a:cxn ang="0">
                  <a:pos x="24" y="424"/>
                </a:cxn>
                <a:cxn ang="0">
                  <a:pos x="100" y="376"/>
                </a:cxn>
                <a:cxn ang="0">
                  <a:pos x="188" y="340"/>
                </a:cxn>
                <a:cxn ang="0">
                  <a:pos x="296" y="296"/>
                </a:cxn>
                <a:cxn ang="0">
                  <a:pos x="360" y="256"/>
                </a:cxn>
                <a:cxn ang="0">
                  <a:pos x="364" y="232"/>
                </a:cxn>
                <a:cxn ang="0">
                  <a:pos x="324" y="176"/>
                </a:cxn>
                <a:cxn ang="0">
                  <a:pos x="248" y="148"/>
                </a:cxn>
                <a:cxn ang="0">
                  <a:pos x="152" y="128"/>
                </a:cxn>
                <a:cxn ang="0">
                  <a:pos x="44" y="96"/>
                </a:cxn>
                <a:cxn ang="0">
                  <a:pos x="8" y="80"/>
                </a:cxn>
                <a:cxn ang="0">
                  <a:pos x="0" y="56"/>
                </a:cxn>
                <a:cxn ang="0">
                  <a:pos x="32" y="24"/>
                </a:cxn>
                <a:cxn ang="0">
                  <a:pos x="92" y="8"/>
                </a:cxn>
                <a:cxn ang="0">
                  <a:pos x="196" y="0"/>
                </a:cxn>
                <a:cxn ang="0">
                  <a:pos x="148" y="20"/>
                </a:cxn>
                <a:cxn ang="0">
                  <a:pos x="124" y="44"/>
                </a:cxn>
                <a:cxn ang="0">
                  <a:pos x="124" y="72"/>
                </a:cxn>
                <a:cxn ang="0">
                  <a:pos x="164" y="104"/>
                </a:cxn>
                <a:cxn ang="0">
                  <a:pos x="224" y="120"/>
                </a:cxn>
                <a:cxn ang="0">
                  <a:pos x="336" y="120"/>
                </a:cxn>
                <a:cxn ang="0">
                  <a:pos x="336" y="140"/>
                </a:cxn>
                <a:cxn ang="0">
                  <a:pos x="340" y="164"/>
                </a:cxn>
                <a:cxn ang="0">
                  <a:pos x="412" y="196"/>
                </a:cxn>
              </a:cxnLst>
              <a:rect l="0" t="0" r="0" b="0"/>
              <a:pathLst>
                <a:path w="432" h="556">
                  <a:moveTo>
                    <a:pt x="412" y="196"/>
                  </a:moveTo>
                  <a:lnTo>
                    <a:pt x="424" y="212"/>
                  </a:lnTo>
                  <a:lnTo>
                    <a:pt x="432" y="224"/>
                  </a:lnTo>
                  <a:lnTo>
                    <a:pt x="432" y="244"/>
                  </a:lnTo>
                  <a:lnTo>
                    <a:pt x="424" y="260"/>
                  </a:lnTo>
                  <a:lnTo>
                    <a:pt x="408" y="280"/>
                  </a:lnTo>
                  <a:lnTo>
                    <a:pt x="384" y="292"/>
                  </a:lnTo>
                  <a:lnTo>
                    <a:pt x="348" y="304"/>
                  </a:lnTo>
                  <a:lnTo>
                    <a:pt x="224" y="332"/>
                  </a:lnTo>
                  <a:lnTo>
                    <a:pt x="172" y="352"/>
                  </a:lnTo>
                  <a:lnTo>
                    <a:pt x="124" y="368"/>
                  </a:lnTo>
                  <a:lnTo>
                    <a:pt x="80" y="400"/>
                  </a:lnTo>
                  <a:lnTo>
                    <a:pt x="56" y="420"/>
                  </a:lnTo>
                  <a:lnTo>
                    <a:pt x="44" y="444"/>
                  </a:lnTo>
                  <a:lnTo>
                    <a:pt x="44" y="472"/>
                  </a:lnTo>
                  <a:lnTo>
                    <a:pt x="48" y="496"/>
                  </a:lnTo>
                  <a:lnTo>
                    <a:pt x="68" y="520"/>
                  </a:lnTo>
                  <a:lnTo>
                    <a:pt x="92" y="540"/>
                  </a:lnTo>
                  <a:lnTo>
                    <a:pt x="128" y="556"/>
                  </a:lnTo>
                  <a:lnTo>
                    <a:pt x="100" y="544"/>
                  </a:lnTo>
                  <a:lnTo>
                    <a:pt x="64" y="544"/>
                  </a:lnTo>
                  <a:lnTo>
                    <a:pt x="64" y="544"/>
                  </a:lnTo>
                  <a:lnTo>
                    <a:pt x="36" y="528"/>
                  </a:lnTo>
                  <a:lnTo>
                    <a:pt x="20" y="504"/>
                  </a:lnTo>
                  <a:lnTo>
                    <a:pt x="8" y="472"/>
                  </a:lnTo>
                  <a:lnTo>
                    <a:pt x="8" y="456"/>
                  </a:lnTo>
                  <a:lnTo>
                    <a:pt x="20" y="436"/>
                  </a:lnTo>
                  <a:lnTo>
                    <a:pt x="24" y="424"/>
                  </a:lnTo>
                  <a:lnTo>
                    <a:pt x="48" y="408"/>
                  </a:lnTo>
                  <a:lnTo>
                    <a:pt x="100" y="376"/>
                  </a:lnTo>
                  <a:lnTo>
                    <a:pt x="188" y="344"/>
                  </a:lnTo>
                  <a:lnTo>
                    <a:pt x="188" y="340"/>
                  </a:lnTo>
                  <a:lnTo>
                    <a:pt x="260" y="316"/>
                  </a:lnTo>
                  <a:lnTo>
                    <a:pt x="296" y="296"/>
                  </a:lnTo>
                  <a:lnTo>
                    <a:pt x="340" y="280"/>
                  </a:lnTo>
                  <a:lnTo>
                    <a:pt x="360" y="256"/>
                  </a:lnTo>
                  <a:lnTo>
                    <a:pt x="364" y="236"/>
                  </a:lnTo>
                  <a:lnTo>
                    <a:pt x="364" y="232"/>
                  </a:lnTo>
                  <a:lnTo>
                    <a:pt x="348" y="200"/>
                  </a:lnTo>
                  <a:lnTo>
                    <a:pt x="324" y="176"/>
                  </a:lnTo>
                  <a:lnTo>
                    <a:pt x="284" y="160"/>
                  </a:lnTo>
                  <a:lnTo>
                    <a:pt x="248" y="148"/>
                  </a:lnTo>
                  <a:lnTo>
                    <a:pt x="188" y="136"/>
                  </a:lnTo>
                  <a:lnTo>
                    <a:pt x="152" y="128"/>
                  </a:lnTo>
                  <a:lnTo>
                    <a:pt x="92" y="116"/>
                  </a:lnTo>
                  <a:lnTo>
                    <a:pt x="44" y="96"/>
                  </a:lnTo>
                  <a:lnTo>
                    <a:pt x="24" y="84"/>
                  </a:lnTo>
                  <a:lnTo>
                    <a:pt x="8" y="80"/>
                  </a:lnTo>
                  <a:lnTo>
                    <a:pt x="0" y="68"/>
                  </a:lnTo>
                  <a:lnTo>
                    <a:pt x="0" y="56"/>
                  </a:lnTo>
                  <a:lnTo>
                    <a:pt x="8" y="48"/>
                  </a:lnTo>
                  <a:lnTo>
                    <a:pt x="32" y="24"/>
                  </a:lnTo>
                  <a:lnTo>
                    <a:pt x="56" y="12"/>
                  </a:lnTo>
                  <a:lnTo>
                    <a:pt x="92" y="8"/>
                  </a:lnTo>
                  <a:lnTo>
                    <a:pt x="140" y="0"/>
                  </a:lnTo>
                  <a:lnTo>
                    <a:pt x="196" y="0"/>
                  </a:lnTo>
                  <a:lnTo>
                    <a:pt x="164" y="8"/>
                  </a:lnTo>
                  <a:lnTo>
                    <a:pt x="148" y="20"/>
                  </a:lnTo>
                  <a:lnTo>
                    <a:pt x="128" y="32"/>
                  </a:lnTo>
                  <a:lnTo>
                    <a:pt x="124" y="44"/>
                  </a:lnTo>
                  <a:lnTo>
                    <a:pt x="116" y="60"/>
                  </a:lnTo>
                  <a:lnTo>
                    <a:pt x="124" y="72"/>
                  </a:lnTo>
                  <a:lnTo>
                    <a:pt x="148" y="92"/>
                  </a:lnTo>
                  <a:lnTo>
                    <a:pt x="164" y="104"/>
                  </a:lnTo>
                  <a:lnTo>
                    <a:pt x="188" y="116"/>
                  </a:lnTo>
                  <a:lnTo>
                    <a:pt x="224" y="120"/>
                  </a:lnTo>
                  <a:lnTo>
                    <a:pt x="268" y="128"/>
                  </a:lnTo>
                  <a:lnTo>
                    <a:pt x="336" y="120"/>
                  </a:lnTo>
                  <a:lnTo>
                    <a:pt x="336" y="136"/>
                  </a:lnTo>
                  <a:lnTo>
                    <a:pt x="336" y="140"/>
                  </a:lnTo>
                  <a:lnTo>
                    <a:pt x="336" y="148"/>
                  </a:lnTo>
                  <a:lnTo>
                    <a:pt x="340" y="164"/>
                  </a:lnTo>
                  <a:lnTo>
                    <a:pt x="360" y="176"/>
                  </a:lnTo>
                  <a:lnTo>
                    <a:pt x="412" y="1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dirty="0"/>
            </a:p>
          </p:txBody>
        </p:sp>
        <p:sp>
          <p:nvSpPr>
            <p:cNvPr id="82" name="図形 81"/>
            <p:cNvSpPr>
              <a:spLocks/>
            </p:cNvSpPr>
            <p:nvPr/>
          </p:nvSpPr>
          <p:spPr bwMode="auto">
            <a:xfrm>
              <a:off x="4792" y="156"/>
              <a:ext cx="212" cy="120"/>
            </a:xfrm>
            <a:custGeom>
              <a:avLst/>
              <a:gdLst/>
              <a:ahLst/>
              <a:cxnLst>
                <a:cxn ang="0">
                  <a:pos x="212" y="116"/>
                </a:cxn>
                <a:cxn ang="0">
                  <a:pos x="144" y="120"/>
                </a:cxn>
                <a:cxn ang="0">
                  <a:pos x="100" y="116"/>
                </a:cxn>
                <a:cxn ang="0">
                  <a:pos x="64" y="108"/>
                </a:cxn>
                <a:cxn ang="0">
                  <a:pos x="48" y="96"/>
                </a:cxn>
                <a:cxn ang="0">
                  <a:pos x="24" y="84"/>
                </a:cxn>
                <a:cxn ang="0">
                  <a:pos x="4" y="72"/>
                </a:cxn>
                <a:cxn ang="0">
                  <a:pos x="0" y="60"/>
                </a:cxn>
                <a:cxn ang="0">
                  <a:pos x="0" y="48"/>
                </a:cxn>
                <a:cxn ang="0">
                  <a:pos x="12" y="32"/>
                </a:cxn>
                <a:cxn ang="0">
                  <a:pos x="28" y="20"/>
                </a:cxn>
                <a:cxn ang="0">
                  <a:pos x="60" y="8"/>
                </a:cxn>
                <a:cxn ang="0">
                  <a:pos x="84" y="0"/>
                </a:cxn>
                <a:cxn ang="0">
                  <a:pos x="144" y="8"/>
                </a:cxn>
                <a:cxn ang="0">
                  <a:pos x="108" y="12"/>
                </a:cxn>
                <a:cxn ang="0">
                  <a:pos x="96" y="12"/>
                </a:cxn>
                <a:cxn ang="0">
                  <a:pos x="64" y="24"/>
                </a:cxn>
                <a:cxn ang="0">
                  <a:pos x="48" y="44"/>
                </a:cxn>
                <a:cxn ang="0">
                  <a:pos x="48" y="60"/>
                </a:cxn>
                <a:cxn ang="0">
                  <a:pos x="52" y="72"/>
                </a:cxn>
                <a:cxn ang="0">
                  <a:pos x="64" y="80"/>
                </a:cxn>
                <a:cxn ang="0">
                  <a:pos x="76" y="92"/>
                </a:cxn>
                <a:cxn ang="0">
                  <a:pos x="132" y="104"/>
                </a:cxn>
                <a:cxn ang="0">
                  <a:pos x="180" y="116"/>
                </a:cxn>
                <a:cxn ang="0">
                  <a:pos x="212" y="116"/>
                </a:cxn>
              </a:cxnLst>
              <a:rect l="0" t="0" r="0" b="0"/>
              <a:pathLst>
                <a:path w="212" h="120">
                  <a:moveTo>
                    <a:pt x="212" y="116"/>
                  </a:moveTo>
                  <a:lnTo>
                    <a:pt x="144" y="120"/>
                  </a:lnTo>
                  <a:lnTo>
                    <a:pt x="100" y="116"/>
                  </a:lnTo>
                  <a:lnTo>
                    <a:pt x="64" y="108"/>
                  </a:lnTo>
                  <a:lnTo>
                    <a:pt x="48" y="96"/>
                  </a:lnTo>
                  <a:lnTo>
                    <a:pt x="24" y="84"/>
                  </a:lnTo>
                  <a:lnTo>
                    <a:pt x="4" y="72"/>
                  </a:lnTo>
                  <a:lnTo>
                    <a:pt x="0" y="60"/>
                  </a:lnTo>
                  <a:lnTo>
                    <a:pt x="0" y="48"/>
                  </a:lnTo>
                  <a:lnTo>
                    <a:pt x="12" y="32"/>
                  </a:lnTo>
                  <a:lnTo>
                    <a:pt x="28" y="20"/>
                  </a:lnTo>
                  <a:lnTo>
                    <a:pt x="60" y="8"/>
                  </a:lnTo>
                  <a:lnTo>
                    <a:pt x="84" y="0"/>
                  </a:lnTo>
                  <a:lnTo>
                    <a:pt x="144" y="8"/>
                  </a:lnTo>
                  <a:lnTo>
                    <a:pt x="108" y="12"/>
                  </a:lnTo>
                  <a:lnTo>
                    <a:pt x="96" y="12"/>
                  </a:lnTo>
                  <a:lnTo>
                    <a:pt x="64" y="24"/>
                  </a:lnTo>
                  <a:lnTo>
                    <a:pt x="48" y="44"/>
                  </a:lnTo>
                  <a:lnTo>
                    <a:pt x="48" y="60"/>
                  </a:lnTo>
                  <a:lnTo>
                    <a:pt x="52" y="72"/>
                  </a:lnTo>
                  <a:lnTo>
                    <a:pt x="64" y="80"/>
                  </a:lnTo>
                  <a:lnTo>
                    <a:pt x="76" y="92"/>
                  </a:lnTo>
                  <a:lnTo>
                    <a:pt x="132" y="104"/>
                  </a:lnTo>
                  <a:lnTo>
                    <a:pt x="180" y="116"/>
                  </a:lnTo>
                  <a:lnTo>
                    <a:pt x="212"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3" name="図形 82"/>
            <p:cNvSpPr>
              <a:spLocks/>
            </p:cNvSpPr>
            <p:nvPr/>
          </p:nvSpPr>
          <p:spPr bwMode="auto">
            <a:xfrm>
              <a:off x="4844" y="164"/>
              <a:ext cx="172" cy="100"/>
            </a:xfrm>
            <a:custGeom>
              <a:avLst/>
              <a:gdLst/>
              <a:ahLst/>
              <a:cxnLst>
                <a:cxn ang="0">
                  <a:pos x="164" y="100"/>
                </a:cxn>
                <a:cxn ang="0">
                  <a:pos x="84" y="96"/>
                </a:cxn>
                <a:cxn ang="0">
                  <a:pos x="32" y="76"/>
                </a:cxn>
                <a:cxn ang="0">
                  <a:pos x="12" y="72"/>
                </a:cxn>
                <a:cxn ang="0">
                  <a:pos x="8" y="60"/>
                </a:cxn>
                <a:cxn ang="0">
                  <a:pos x="0" y="52"/>
                </a:cxn>
                <a:cxn ang="0">
                  <a:pos x="0" y="36"/>
                </a:cxn>
                <a:cxn ang="0">
                  <a:pos x="12" y="24"/>
                </a:cxn>
                <a:cxn ang="0">
                  <a:pos x="44" y="12"/>
                </a:cxn>
                <a:cxn ang="0">
                  <a:pos x="68" y="4"/>
                </a:cxn>
                <a:cxn ang="0">
                  <a:pos x="116" y="0"/>
                </a:cxn>
                <a:cxn ang="0">
                  <a:pos x="72" y="16"/>
                </a:cxn>
                <a:cxn ang="0">
                  <a:pos x="56" y="28"/>
                </a:cxn>
                <a:cxn ang="0">
                  <a:pos x="48" y="48"/>
                </a:cxn>
                <a:cxn ang="0">
                  <a:pos x="48" y="52"/>
                </a:cxn>
                <a:cxn ang="0">
                  <a:pos x="60" y="72"/>
                </a:cxn>
                <a:cxn ang="0">
                  <a:pos x="96" y="84"/>
                </a:cxn>
                <a:cxn ang="0">
                  <a:pos x="172" y="96"/>
                </a:cxn>
                <a:cxn ang="0">
                  <a:pos x="164" y="100"/>
                </a:cxn>
              </a:cxnLst>
              <a:rect l="0" t="0" r="0" b="0"/>
              <a:pathLst>
                <a:path w="172" h="100">
                  <a:moveTo>
                    <a:pt x="164" y="100"/>
                  </a:moveTo>
                  <a:lnTo>
                    <a:pt x="84" y="96"/>
                  </a:lnTo>
                  <a:lnTo>
                    <a:pt x="32" y="76"/>
                  </a:lnTo>
                  <a:lnTo>
                    <a:pt x="12" y="72"/>
                  </a:lnTo>
                  <a:lnTo>
                    <a:pt x="8" y="60"/>
                  </a:lnTo>
                  <a:lnTo>
                    <a:pt x="0" y="52"/>
                  </a:lnTo>
                  <a:lnTo>
                    <a:pt x="0" y="36"/>
                  </a:lnTo>
                  <a:lnTo>
                    <a:pt x="12" y="24"/>
                  </a:lnTo>
                  <a:lnTo>
                    <a:pt x="44" y="12"/>
                  </a:lnTo>
                  <a:lnTo>
                    <a:pt x="68" y="4"/>
                  </a:lnTo>
                  <a:lnTo>
                    <a:pt x="116" y="0"/>
                  </a:lnTo>
                  <a:lnTo>
                    <a:pt x="72" y="16"/>
                  </a:lnTo>
                  <a:lnTo>
                    <a:pt x="56" y="28"/>
                  </a:lnTo>
                  <a:lnTo>
                    <a:pt x="48" y="48"/>
                  </a:lnTo>
                  <a:lnTo>
                    <a:pt x="48" y="52"/>
                  </a:lnTo>
                  <a:lnTo>
                    <a:pt x="60" y="72"/>
                  </a:lnTo>
                  <a:lnTo>
                    <a:pt x="96" y="84"/>
                  </a:lnTo>
                  <a:lnTo>
                    <a:pt x="172" y="96"/>
                  </a:lnTo>
                  <a:lnTo>
                    <a:pt x="164"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4" name="図形 83"/>
            <p:cNvSpPr>
              <a:spLocks/>
            </p:cNvSpPr>
            <p:nvPr/>
          </p:nvSpPr>
          <p:spPr bwMode="auto">
            <a:xfrm>
              <a:off x="4892" y="164"/>
              <a:ext cx="140" cy="96"/>
            </a:xfrm>
            <a:custGeom>
              <a:avLst/>
              <a:gdLst/>
              <a:ahLst/>
              <a:cxnLst>
                <a:cxn ang="0">
                  <a:pos x="124" y="96"/>
                </a:cxn>
                <a:cxn ang="0">
                  <a:pos x="128" y="88"/>
                </a:cxn>
                <a:cxn ang="0">
                  <a:pos x="56" y="76"/>
                </a:cxn>
                <a:cxn ang="0">
                  <a:pos x="20" y="64"/>
                </a:cxn>
                <a:cxn ang="0">
                  <a:pos x="8" y="52"/>
                </a:cxn>
                <a:cxn ang="0">
                  <a:pos x="0" y="48"/>
                </a:cxn>
                <a:cxn ang="0">
                  <a:pos x="8" y="36"/>
                </a:cxn>
                <a:cxn ang="0">
                  <a:pos x="20" y="28"/>
                </a:cxn>
                <a:cxn ang="0">
                  <a:pos x="44" y="12"/>
                </a:cxn>
                <a:cxn ang="0">
                  <a:pos x="84" y="4"/>
                </a:cxn>
                <a:cxn ang="0">
                  <a:pos x="84" y="0"/>
                </a:cxn>
                <a:cxn ang="0">
                  <a:pos x="100" y="4"/>
                </a:cxn>
                <a:cxn ang="0">
                  <a:pos x="112" y="4"/>
                </a:cxn>
                <a:cxn ang="0">
                  <a:pos x="72" y="16"/>
                </a:cxn>
                <a:cxn ang="0">
                  <a:pos x="48" y="28"/>
                </a:cxn>
                <a:cxn ang="0">
                  <a:pos x="44" y="36"/>
                </a:cxn>
                <a:cxn ang="0">
                  <a:pos x="36" y="40"/>
                </a:cxn>
                <a:cxn ang="0">
                  <a:pos x="44" y="52"/>
                </a:cxn>
                <a:cxn ang="0">
                  <a:pos x="48" y="60"/>
                </a:cxn>
                <a:cxn ang="0">
                  <a:pos x="80" y="72"/>
                </a:cxn>
                <a:cxn ang="0">
                  <a:pos x="140" y="84"/>
                </a:cxn>
                <a:cxn ang="0">
                  <a:pos x="124" y="96"/>
                </a:cxn>
              </a:cxnLst>
              <a:rect l="0" t="0" r="0" b="0"/>
              <a:pathLst>
                <a:path w="140" h="96">
                  <a:moveTo>
                    <a:pt x="124" y="96"/>
                  </a:moveTo>
                  <a:lnTo>
                    <a:pt x="128" y="88"/>
                  </a:lnTo>
                  <a:lnTo>
                    <a:pt x="56" y="76"/>
                  </a:lnTo>
                  <a:lnTo>
                    <a:pt x="20" y="64"/>
                  </a:lnTo>
                  <a:lnTo>
                    <a:pt x="8" y="52"/>
                  </a:lnTo>
                  <a:lnTo>
                    <a:pt x="0" y="48"/>
                  </a:lnTo>
                  <a:lnTo>
                    <a:pt x="8" y="36"/>
                  </a:lnTo>
                  <a:lnTo>
                    <a:pt x="20" y="28"/>
                  </a:lnTo>
                  <a:lnTo>
                    <a:pt x="44" y="12"/>
                  </a:lnTo>
                  <a:lnTo>
                    <a:pt x="84" y="4"/>
                  </a:lnTo>
                  <a:lnTo>
                    <a:pt x="84" y="0"/>
                  </a:lnTo>
                  <a:lnTo>
                    <a:pt x="100" y="4"/>
                  </a:lnTo>
                  <a:lnTo>
                    <a:pt x="112" y="4"/>
                  </a:lnTo>
                  <a:lnTo>
                    <a:pt x="72" y="16"/>
                  </a:lnTo>
                  <a:lnTo>
                    <a:pt x="48" y="28"/>
                  </a:lnTo>
                  <a:lnTo>
                    <a:pt x="44" y="36"/>
                  </a:lnTo>
                  <a:lnTo>
                    <a:pt x="36" y="40"/>
                  </a:lnTo>
                  <a:lnTo>
                    <a:pt x="44" y="52"/>
                  </a:lnTo>
                  <a:lnTo>
                    <a:pt x="48" y="60"/>
                  </a:lnTo>
                  <a:lnTo>
                    <a:pt x="80" y="72"/>
                  </a:lnTo>
                  <a:lnTo>
                    <a:pt x="140" y="84"/>
                  </a:lnTo>
                  <a:lnTo>
                    <a:pt x="124" y="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5" name="図形 84"/>
            <p:cNvSpPr>
              <a:spLocks/>
            </p:cNvSpPr>
            <p:nvPr/>
          </p:nvSpPr>
          <p:spPr bwMode="auto">
            <a:xfrm>
              <a:off x="4936" y="168"/>
              <a:ext cx="276" cy="72"/>
            </a:xfrm>
            <a:custGeom>
              <a:avLst/>
              <a:gdLst/>
              <a:ahLst/>
              <a:cxnLst>
                <a:cxn ang="0">
                  <a:pos x="156" y="56"/>
                </a:cxn>
                <a:cxn ang="0">
                  <a:pos x="104" y="72"/>
                </a:cxn>
                <a:cxn ang="0">
                  <a:pos x="36" y="68"/>
                </a:cxn>
                <a:cxn ang="0">
                  <a:pos x="12" y="56"/>
                </a:cxn>
                <a:cxn ang="0">
                  <a:pos x="4" y="48"/>
                </a:cxn>
                <a:cxn ang="0">
                  <a:pos x="0" y="36"/>
                </a:cxn>
                <a:cxn ang="0">
                  <a:pos x="4" y="32"/>
                </a:cxn>
                <a:cxn ang="0">
                  <a:pos x="12" y="24"/>
                </a:cxn>
                <a:cxn ang="0">
                  <a:pos x="40" y="12"/>
                </a:cxn>
                <a:cxn ang="0">
                  <a:pos x="92" y="0"/>
                </a:cxn>
                <a:cxn ang="0">
                  <a:pos x="164" y="12"/>
                </a:cxn>
                <a:cxn ang="0">
                  <a:pos x="240" y="20"/>
                </a:cxn>
                <a:cxn ang="0">
                  <a:pos x="276" y="24"/>
                </a:cxn>
                <a:cxn ang="0">
                  <a:pos x="188" y="44"/>
                </a:cxn>
                <a:cxn ang="0">
                  <a:pos x="156" y="56"/>
                </a:cxn>
              </a:cxnLst>
              <a:rect l="0" t="0" r="0" b="0"/>
              <a:pathLst>
                <a:path w="276" h="72">
                  <a:moveTo>
                    <a:pt x="156" y="56"/>
                  </a:moveTo>
                  <a:lnTo>
                    <a:pt x="104" y="72"/>
                  </a:lnTo>
                  <a:lnTo>
                    <a:pt x="36" y="68"/>
                  </a:lnTo>
                  <a:lnTo>
                    <a:pt x="12" y="56"/>
                  </a:lnTo>
                  <a:lnTo>
                    <a:pt x="4" y="48"/>
                  </a:lnTo>
                  <a:lnTo>
                    <a:pt x="0" y="36"/>
                  </a:lnTo>
                  <a:lnTo>
                    <a:pt x="4" y="32"/>
                  </a:lnTo>
                  <a:lnTo>
                    <a:pt x="12" y="24"/>
                  </a:lnTo>
                  <a:lnTo>
                    <a:pt x="40" y="12"/>
                  </a:lnTo>
                  <a:lnTo>
                    <a:pt x="92" y="0"/>
                  </a:lnTo>
                  <a:lnTo>
                    <a:pt x="164" y="12"/>
                  </a:lnTo>
                  <a:lnTo>
                    <a:pt x="240" y="20"/>
                  </a:lnTo>
                  <a:lnTo>
                    <a:pt x="276" y="24"/>
                  </a:lnTo>
                  <a:lnTo>
                    <a:pt x="188" y="44"/>
                  </a:lnTo>
                  <a:lnTo>
                    <a:pt x="156" y="5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6" name="図形 85"/>
            <p:cNvSpPr>
              <a:spLocks/>
            </p:cNvSpPr>
            <p:nvPr/>
          </p:nvSpPr>
          <p:spPr bwMode="auto">
            <a:xfrm>
              <a:off x="5292" y="960"/>
              <a:ext cx="452" cy="344"/>
            </a:xfrm>
            <a:custGeom>
              <a:avLst/>
              <a:gdLst/>
              <a:ahLst/>
              <a:cxnLst>
                <a:cxn ang="0">
                  <a:pos x="244" y="72"/>
                </a:cxn>
                <a:cxn ang="0">
                  <a:pos x="72" y="116"/>
                </a:cxn>
                <a:cxn ang="0">
                  <a:pos x="20" y="144"/>
                </a:cxn>
                <a:cxn ang="0">
                  <a:pos x="0" y="200"/>
                </a:cxn>
                <a:cxn ang="0">
                  <a:pos x="20" y="236"/>
                </a:cxn>
                <a:cxn ang="0">
                  <a:pos x="68" y="280"/>
                </a:cxn>
                <a:cxn ang="0">
                  <a:pos x="164" y="320"/>
                </a:cxn>
                <a:cxn ang="0">
                  <a:pos x="320" y="344"/>
                </a:cxn>
                <a:cxn ang="0">
                  <a:pos x="284" y="332"/>
                </a:cxn>
                <a:cxn ang="0">
                  <a:pos x="152" y="292"/>
                </a:cxn>
                <a:cxn ang="0">
                  <a:pos x="84" y="244"/>
                </a:cxn>
                <a:cxn ang="0">
                  <a:pos x="72" y="212"/>
                </a:cxn>
                <a:cxn ang="0">
                  <a:pos x="96" y="176"/>
                </a:cxn>
                <a:cxn ang="0">
                  <a:pos x="156" y="128"/>
                </a:cxn>
                <a:cxn ang="0">
                  <a:pos x="284" y="84"/>
                </a:cxn>
                <a:cxn ang="0">
                  <a:pos x="452" y="68"/>
                </a:cxn>
                <a:cxn ang="0">
                  <a:pos x="368" y="72"/>
                </a:cxn>
                <a:cxn ang="0">
                  <a:pos x="212" y="104"/>
                </a:cxn>
                <a:cxn ang="0">
                  <a:pos x="120" y="152"/>
                </a:cxn>
                <a:cxn ang="0">
                  <a:pos x="80" y="196"/>
                </a:cxn>
                <a:cxn ang="0">
                  <a:pos x="80" y="236"/>
                </a:cxn>
                <a:cxn ang="0">
                  <a:pos x="120" y="280"/>
                </a:cxn>
                <a:cxn ang="0">
                  <a:pos x="220" y="320"/>
                </a:cxn>
                <a:cxn ang="0">
                  <a:pos x="212" y="328"/>
                </a:cxn>
                <a:cxn ang="0">
                  <a:pos x="104" y="292"/>
                </a:cxn>
                <a:cxn ang="0">
                  <a:pos x="20" y="232"/>
                </a:cxn>
                <a:cxn ang="0">
                  <a:pos x="0" y="200"/>
                </a:cxn>
                <a:cxn ang="0">
                  <a:pos x="24" y="152"/>
                </a:cxn>
                <a:cxn ang="0">
                  <a:pos x="72" y="120"/>
                </a:cxn>
                <a:cxn ang="0">
                  <a:pos x="244" y="80"/>
                </a:cxn>
                <a:cxn ang="0">
                  <a:pos x="388" y="56"/>
                </a:cxn>
                <a:cxn ang="0">
                  <a:pos x="436" y="32"/>
                </a:cxn>
                <a:cxn ang="0">
                  <a:pos x="452" y="0"/>
                </a:cxn>
                <a:cxn ang="0">
                  <a:pos x="436" y="24"/>
                </a:cxn>
                <a:cxn ang="0">
                  <a:pos x="388" y="48"/>
                </a:cxn>
              </a:cxnLst>
              <a:rect l="0" t="0" r="0" b="0"/>
              <a:pathLst>
                <a:path w="452" h="344">
                  <a:moveTo>
                    <a:pt x="352" y="60"/>
                  </a:moveTo>
                  <a:lnTo>
                    <a:pt x="244" y="72"/>
                  </a:lnTo>
                  <a:lnTo>
                    <a:pt x="152" y="92"/>
                  </a:lnTo>
                  <a:lnTo>
                    <a:pt x="72" y="116"/>
                  </a:lnTo>
                  <a:lnTo>
                    <a:pt x="44" y="128"/>
                  </a:lnTo>
                  <a:lnTo>
                    <a:pt x="20" y="144"/>
                  </a:lnTo>
                  <a:lnTo>
                    <a:pt x="0" y="172"/>
                  </a:lnTo>
                  <a:lnTo>
                    <a:pt x="0" y="200"/>
                  </a:lnTo>
                  <a:lnTo>
                    <a:pt x="0" y="220"/>
                  </a:lnTo>
                  <a:lnTo>
                    <a:pt x="20" y="236"/>
                  </a:lnTo>
                  <a:lnTo>
                    <a:pt x="36" y="256"/>
                  </a:lnTo>
                  <a:lnTo>
                    <a:pt x="68" y="280"/>
                  </a:lnTo>
                  <a:lnTo>
                    <a:pt x="108" y="304"/>
                  </a:lnTo>
                  <a:lnTo>
                    <a:pt x="164" y="320"/>
                  </a:lnTo>
                  <a:lnTo>
                    <a:pt x="236" y="332"/>
                  </a:lnTo>
                  <a:lnTo>
                    <a:pt x="320" y="344"/>
                  </a:lnTo>
                  <a:lnTo>
                    <a:pt x="320" y="340"/>
                  </a:lnTo>
                  <a:lnTo>
                    <a:pt x="284" y="332"/>
                  </a:lnTo>
                  <a:lnTo>
                    <a:pt x="192" y="308"/>
                  </a:lnTo>
                  <a:lnTo>
                    <a:pt x="152" y="292"/>
                  </a:lnTo>
                  <a:lnTo>
                    <a:pt x="116" y="268"/>
                  </a:lnTo>
                  <a:lnTo>
                    <a:pt x="84" y="244"/>
                  </a:lnTo>
                  <a:lnTo>
                    <a:pt x="80" y="224"/>
                  </a:lnTo>
                  <a:lnTo>
                    <a:pt x="72" y="212"/>
                  </a:lnTo>
                  <a:lnTo>
                    <a:pt x="84" y="200"/>
                  </a:lnTo>
                  <a:lnTo>
                    <a:pt x="96" y="176"/>
                  </a:lnTo>
                  <a:lnTo>
                    <a:pt x="120" y="152"/>
                  </a:lnTo>
                  <a:lnTo>
                    <a:pt x="156" y="128"/>
                  </a:lnTo>
                  <a:lnTo>
                    <a:pt x="212" y="108"/>
                  </a:lnTo>
                  <a:lnTo>
                    <a:pt x="284" y="84"/>
                  </a:lnTo>
                  <a:lnTo>
                    <a:pt x="368" y="80"/>
                  </a:lnTo>
                  <a:lnTo>
                    <a:pt x="452" y="68"/>
                  </a:lnTo>
                  <a:lnTo>
                    <a:pt x="452" y="60"/>
                  </a:lnTo>
                  <a:lnTo>
                    <a:pt x="368" y="72"/>
                  </a:lnTo>
                  <a:lnTo>
                    <a:pt x="280" y="84"/>
                  </a:lnTo>
                  <a:lnTo>
                    <a:pt x="212" y="104"/>
                  </a:lnTo>
                  <a:lnTo>
                    <a:pt x="156" y="128"/>
                  </a:lnTo>
                  <a:lnTo>
                    <a:pt x="120" y="152"/>
                  </a:lnTo>
                  <a:lnTo>
                    <a:pt x="96" y="176"/>
                  </a:lnTo>
                  <a:lnTo>
                    <a:pt x="80" y="196"/>
                  </a:lnTo>
                  <a:lnTo>
                    <a:pt x="72" y="212"/>
                  </a:lnTo>
                  <a:lnTo>
                    <a:pt x="80" y="236"/>
                  </a:lnTo>
                  <a:lnTo>
                    <a:pt x="96" y="260"/>
                  </a:lnTo>
                  <a:lnTo>
                    <a:pt x="120" y="280"/>
                  </a:lnTo>
                  <a:lnTo>
                    <a:pt x="152" y="296"/>
                  </a:lnTo>
                  <a:lnTo>
                    <a:pt x="220" y="320"/>
                  </a:lnTo>
                  <a:lnTo>
                    <a:pt x="284" y="340"/>
                  </a:lnTo>
                  <a:lnTo>
                    <a:pt x="212" y="328"/>
                  </a:lnTo>
                  <a:lnTo>
                    <a:pt x="152" y="308"/>
                  </a:lnTo>
                  <a:lnTo>
                    <a:pt x="104" y="292"/>
                  </a:lnTo>
                  <a:lnTo>
                    <a:pt x="68" y="272"/>
                  </a:lnTo>
                  <a:lnTo>
                    <a:pt x="20" y="232"/>
                  </a:lnTo>
                  <a:lnTo>
                    <a:pt x="8" y="220"/>
                  </a:lnTo>
                  <a:lnTo>
                    <a:pt x="0" y="200"/>
                  </a:lnTo>
                  <a:lnTo>
                    <a:pt x="8" y="176"/>
                  </a:lnTo>
                  <a:lnTo>
                    <a:pt x="24" y="152"/>
                  </a:lnTo>
                  <a:lnTo>
                    <a:pt x="48" y="132"/>
                  </a:lnTo>
                  <a:lnTo>
                    <a:pt x="72" y="120"/>
                  </a:lnTo>
                  <a:lnTo>
                    <a:pt x="152" y="96"/>
                  </a:lnTo>
                  <a:lnTo>
                    <a:pt x="244" y="80"/>
                  </a:lnTo>
                  <a:lnTo>
                    <a:pt x="352" y="68"/>
                  </a:lnTo>
                  <a:lnTo>
                    <a:pt x="388" y="56"/>
                  </a:lnTo>
                  <a:lnTo>
                    <a:pt x="416" y="44"/>
                  </a:lnTo>
                  <a:lnTo>
                    <a:pt x="436" y="32"/>
                  </a:lnTo>
                  <a:lnTo>
                    <a:pt x="452" y="12"/>
                  </a:lnTo>
                  <a:lnTo>
                    <a:pt x="452" y="0"/>
                  </a:lnTo>
                  <a:lnTo>
                    <a:pt x="452" y="8"/>
                  </a:lnTo>
                  <a:lnTo>
                    <a:pt x="436" y="24"/>
                  </a:lnTo>
                  <a:lnTo>
                    <a:pt x="412" y="44"/>
                  </a:lnTo>
                  <a:lnTo>
                    <a:pt x="388" y="48"/>
                  </a:lnTo>
                  <a:lnTo>
                    <a:pt x="352"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7" name="図形 86"/>
            <p:cNvSpPr>
              <a:spLocks/>
            </p:cNvSpPr>
            <p:nvPr/>
          </p:nvSpPr>
          <p:spPr bwMode="auto">
            <a:xfrm>
              <a:off x="5696" y="600"/>
              <a:ext cx="48" cy="96"/>
            </a:xfrm>
            <a:custGeom>
              <a:avLst/>
              <a:gdLst/>
              <a:ahLst/>
              <a:cxnLst>
                <a:cxn ang="0">
                  <a:pos x="0" y="52"/>
                </a:cxn>
                <a:cxn ang="0">
                  <a:pos x="8" y="72"/>
                </a:cxn>
                <a:cxn ang="0">
                  <a:pos x="20" y="84"/>
                </a:cxn>
                <a:cxn ang="0">
                  <a:pos x="36" y="88"/>
                </a:cxn>
                <a:cxn ang="0">
                  <a:pos x="48" y="96"/>
                </a:cxn>
                <a:cxn ang="0">
                  <a:pos x="48" y="88"/>
                </a:cxn>
                <a:cxn ang="0">
                  <a:pos x="36" y="88"/>
                </a:cxn>
                <a:cxn ang="0">
                  <a:pos x="24" y="76"/>
                </a:cxn>
                <a:cxn ang="0">
                  <a:pos x="12" y="72"/>
                </a:cxn>
                <a:cxn ang="0">
                  <a:pos x="8" y="52"/>
                </a:cxn>
                <a:cxn ang="0">
                  <a:pos x="12" y="36"/>
                </a:cxn>
                <a:cxn ang="0">
                  <a:pos x="36" y="12"/>
                </a:cxn>
                <a:cxn ang="0">
                  <a:pos x="48" y="4"/>
                </a:cxn>
                <a:cxn ang="0">
                  <a:pos x="48" y="0"/>
                </a:cxn>
                <a:cxn ang="0">
                  <a:pos x="36" y="12"/>
                </a:cxn>
                <a:cxn ang="0">
                  <a:pos x="8" y="36"/>
                </a:cxn>
                <a:cxn ang="0">
                  <a:pos x="0" y="40"/>
                </a:cxn>
                <a:cxn ang="0">
                  <a:pos x="0" y="52"/>
                </a:cxn>
              </a:cxnLst>
              <a:rect l="0" t="0" r="0" b="0"/>
              <a:pathLst>
                <a:path w="48" h="96">
                  <a:moveTo>
                    <a:pt x="0" y="52"/>
                  </a:moveTo>
                  <a:lnTo>
                    <a:pt x="8" y="72"/>
                  </a:lnTo>
                  <a:lnTo>
                    <a:pt x="20" y="84"/>
                  </a:lnTo>
                  <a:lnTo>
                    <a:pt x="36" y="88"/>
                  </a:lnTo>
                  <a:lnTo>
                    <a:pt x="48" y="96"/>
                  </a:lnTo>
                  <a:lnTo>
                    <a:pt x="48" y="88"/>
                  </a:lnTo>
                  <a:lnTo>
                    <a:pt x="36" y="88"/>
                  </a:lnTo>
                  <a:lnTo>
                    <a:pt x="24" y="76"/>
                  </a:lnTo>
                  <a:lnTo>
                    <a:pt x="12" y="72"/>
                  </a:lnTo>
                  <a:lnTo>
                    <a:pt x="8" y="52"/>
                  </a:lnTo>
                  <a:lnTo>
                    <a:pt x="12" y="36"/>
                  </a:lnTo>
                  <a:lnTo>
                    <a:pt x="36" y="12"/>
                  </a:lnTo>
                  <a:lnTo>
                    <a:pt x="48" y="4"/>
                  </a:lnTo>
                  <a:lnTo>
                    <a:pt x="48" y="0"/>
                  </a:lnTo>
                  <a:lnTo>
                    <a:pt x="36" y="12"/>
                  </a:lnTo>
                  <a:lnTo>
                    <a:pt x="8" y="36"/>
                  </a:lnTo>
                  <a:lnTo>
                    <a:pt x="0" y="40"/>
                  </a:lnTo>
                  <a:lnTo>
                    <a:pt x="0" y="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8" name="図形 87"/>
            <p:cNvSpPr>
              <a:spLocks/>
            </p:cNvSpPr>
            <p:nvPr/>
          </p:nvSpPr>
          <p:spPr bwMode="auto">
            <a:xfrm>
              <a:off x="5560" y="520"/>
              <a:ext cx="184" cy="192"/>
            </a:xfrm>
            <a:custGeom>
              <a:avLst/>
              <a:gdLst/>
              <a:ahLst/>
              <a:cxnLst>
                <a:cxn ang="0">
                  <a:pos x="4" y="80"/>
                </a:cxn>
                <a:cxn ang="0">
                  <a:pos x="0" y="104"/>
                </a:cxn>
                <a:cxn ang="0">
                  <a:pos x="12" y="128"/>
                </a:cxn>
                <a:cxn ang="0">
                  <a:pos x="24" y="140"/>
                </a:cxn>
                <a:cxn ang="0">
                  <a:pos x="40" y="152"/>
                </a:cxn>
                <a:cxn ang="0">
                  <a:pos x="84" y="176"/>
                </a:cxn>
                <a:cxn ang="0">
                  <a:pos x="136" y="180"/>
                </a:cxn>
                <a:cxn ang="0">
                  <a:pos x="184" y="192"/>
                </a:cxn>
                <a:cxn ang="0">
                  <a:pos x="184" y="188"/>
                </a:cxn>
                <a:cxn ang="0">
                  <a:pos x="136" y="180"/>
                </a:cxn>
                <a:cxn ang="0">
                  <a:pos x="84" y="168"/>
                </a:cxn>
                <a:cxn ang="0">
                  <a:pos x="40" y="144"/>
                </a:cxn>
                <a:cxn ang="0">
                  <a:pos x="12" y="120"/>
                </a:cxn>
                <a:cxn ang="0">
                  <a:pos x="4" y="104"/>
                </a:cxn>
                <a:cxn ang="0">
                  <a:pos x="12" y="84"/>
                </a:cxn>
                <a:cxn ang="0">
                  <a:pos x="12" y="72"/>
                </a:cxn>
                <a:cxn ang="0">
                  <a:pos x="36" y="56"/>
                </a:cxn>
                <a:cxn ang="0">
                  <a:pos x="88" y="28"/>
                </a:cxn>
                <a:cxn ang="0">
                  <a:pos x="132" y="16"/>
                </a:cxn>
                <a:cxn ang="0">
                  <a:pos x="184" y="4"/>
                </a:cxn>
                <a:cxn ang="0">
                  <a:pos x="184" y="0"/>
                </a:cxn>
                <a:cxn ang="0">
                  <a:pos x="132" y="12"/>
                </a:cxn>
                <a:cxn ang="0">
                  <a:pos x="88" y="24"/>
                </a:cxn>
                <a:cxn ang="0">
                  <a:pos x="36" y="48"/>
                </a:cxn>
                <a:cxn ang="0">
                  <a:pos x="12" y="72"/>
                </a:cxn>
                <a:cxn ang="0">
                  <a:pos x="4" y="80"/>
                </a:cxn>
              </a:cxnLst>
              <a:rect l="0" t="0" r="0" b="0"/>
              <a:pathLst>
                <a:path w="184" h="192">
                  <a:moveTo>
                    <a:pt x="4" y="80"/>
                  </a:moveTo>
                  <a:lnTo>
                    <a:pt x="0" y="104"/>
                  </a:lnTo>
                  <a:lnTo>
                    <a:pt x="12" y="128"/>
                  </a:lnTo>
                  <a:lnTo>
                    <a:pt x="24" y="140"/>
                  </a:lnTo>
                  <a:lnTo>
                    <a:pt x="40" y="152"/>
                  </a:lnTo>
                  <a:lnTo>
                    <a:pt x="84" y="176"/>
                  </a:lnTo>
                  <a:lnTo>
                    <a:pt x="136" y="180"/>
                  </a:lnTo>
                  <a:lnTo>
                    <a:pt x="184" y="192"/>
                  </a:lnTo>
                  <a:lnTo>
                    <a:pt x="184" y="188"/>
                  </a:lnTo>
                  <a:lnTo>
                    <a:pt x="136" y="180"/>
                  </a:lnTo>
                  <a:lnTo>
                    <a:pt x="84" y="168"/>
                  </a:lnTo>
                  <a:lnTo>
                    <a:pt x="40" y="144"/>
                  </a:lnTo>
                  <a:lnTo>
                    <a:pt x="12" y="120"/>
                  </a:lnTo>
                  <a:lnTo>
                    <a:pt x="4" y="104"/>
                  </a:lnTo>
                  <a:lnTo>
                    <a:pt x="12" y="84"/>
                  </a:lnTo>
                  <a:lnTo>
                    <a:pt x="12" y="72"/>
                  </a:lnTo>
                  <a:lnTo>
                    <a:pt x="36" y="56"/>
                  </a:lnTo>
                  <a:lnTo>
                    <a:pt x="88" y="28"/>
                  </a:lnTo>
                  <a:lnTo>
                    <a:pt x="132" y="16"/>
                  </a:lnTo>
                  <a:lnTo>
                    <a:pt x="184" y="4"/>
                  </a:lnTo>
                  <a:lnTo>
                    <a:pt x="184" y="0"/>
                  </a:lnTo>
                  <a:lnTo>
                    <a:pt x="132" y="12"/>
                  </a:lnTo>
                  <a:lnTo>
                    <a:pt x="88" y="24"/>
                  </a:lnTo>
                  <a:lnTo>
                    <a:pt x="36" y="48"/>
                  </a:lnTo>
                  <a:lnTo>
                    <a:pt x="12" y="72"/>
                  </a:lnTo>
                  <a:lnTo>
                    <a:pt x="4" y="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9" name="図形 88"/>
            <p:cNvSpPr>
              <a:spLocks/>
            </p:cNvSpPr>
            <p:nvPr/>
          </p:nvSpPr>
          <p:spPr bwMode="auto">
            <a:xfrm>
              <a:off x="5316" y="464"/>
              <a:ext cx="428" cy="292"/>
            </a:xfrm>
            <a:custGeom>
              <a:avLst/>
              <a:gdLst/>
              <a:ahLst/>
              <a:cxnLst>
                <a:cxn ang="0">
                  <a:pos x="0" y="152"/>
                </a:cxn>
                <a:cxn ang="0">
                  <a:pos x="0" y="176"/>
                </a:cxn>
                <a:cxn ang="0">
                  <a:pos x="12" y="196"/>
                </a:cxn>
                <a:cxn ang="0">
                  <a:pos x="44" y="224"/>
                </a:cxn>
                <a:cxn ang="0">
                  <a:pos x="80" y="236"/>
                </a:cxn>
                <a:cxn ang="0">
                  <a:pos x="128" y="256"/>
                </a:cxn>
                <a:cxn ang="0">
                  <a:pos x="176" y="268"/>
                </a:cxn>
                <a:cxn ang="0">
                  <a:pos x="260" y="284"/>
                </a:cxn>
                <a:cxn ang="0">
                  <a:pos x="304" y="292"/>
                </a:cxn>
                <a:cxn ang="0">
                  <a:pos x="304" y="284"/>
                </a:cxn>
                <a:cxn ang="0">
                  <a:pos x="272" y="280"/>
                </a:cxn>
                <a:cxn ang="0">
                  <a:pos x="196" y="256"/>
                </a:cxn>
                <a:cxn ang="0">
                  <a:pos x="108" y="224"/>
                </a:cxn>
                <a:cxn ang="0">
                  <a:pos x="80" y="200"/>
                </a:cxn>
                <a:cxn ang="0">
                  <a:pos x="56" y="172"/>
                </a:cxn>
                <a:cxn ang="0">
                  <a:pos x="56" y="152"/>
                </a:cxn>
                <a:cxn ang="0">
                  <a:pos x="56" y="136"/>
                </a:cxn>
                <a:cxn ang="0">
                  <a:pos x="72" y="116"/>
                </a:cxn>
                <a:cxn ang="0">
                  <a:pos x="120" y="84"/>
                </a:cxn>
                <a:cxn ang="0">
                  <a:pos x="168" y="60"/>
                </a:cxn>
                <a:cxn ang="0">
                  <a:pos x="224" y="44"/>
                </a:cxn>
                <a:cxn ang="0">
                  <a:pos x="304" y="24"/>
                </a:cxn>
                <a:cxn ang="0">
                  <a:pos x="392" y="8"/>
                </a:cxn>
                <a:cxn ang="0">
                  <a:pos x="428" y="8"/>
                </a:cxn>
                <a:cxn ang="0">
                  <a:pos x="428" y="0"/>
                </a:cxn>
                <a:cxn ang="0">
                  <a:pos x="368" y="8"/>
                </a:cxn>
                <a:cxn ang="0">
                  <a:pos x="248" y="20"/>
                </a:cxn>
                <a:cxn ang="0">
                  <a:pos x="156" y="44"/>
                </a:cxn>
                <a:cxn ang="0">
                  <a:pos x="92" y="68"/>
                </a:cxn>
                <a:cxn ang="0">
                  <a:pos x="48" y="92"/>
                </a:cxn>
                <a:cxn ang="0">
                  <a:pos x="20" y="116"/>
                </a:cxn>
                <a:cxn ang="0">
                  <a:pos x="8" y="136"/>
                </a:cxn>
                <a:cxn ang="0">
                  <a:pos x="0" y="152"/>
                </a:cxn>
              </a:cxnLst>
              <a:rect l="0" t="0" r="0" b="0"/>
              <a:pathLst>
                <a:path w="428" h="292">
                  <a:moveTo>
                    <a:pt x="0" y="152"/>
                  </a:moveTo>
                  <a:lnTo>
                    <a:pt x="0" y="176"/>
                  </a:lnTo>
                  <a:lnTo>
                    <a:pt x="12" y="196"/>
                  </a:lnTo>
                  <a:lnTo>
                    <a:pt x="44" y="224"/>
                  </a:lnTo>
                  <a:lnTo>
                    <a:pt x="80" y="236"/>
                  </a:lnTo>
                  <a:lnTo>
                    <a:pt x="128" y="256"/>
                  </a:lnTo>
                  <a:lnTo>
                    <a:pt x="176" y="268"/>
                  </a:lnTo>
                  <a:lnTo>
                    <a:pt x="260" y="284"/>
                  </a:lnTo>
                  <a:lnTo>
                    <a:pt x="304" y="292"/>
                  </a:lnTo>
                  <a:lnTo>
                    <a:pt x="304" y="284"/>
                  </a:lnTo>
                  <a:lnTo>
                    <a:pt x="272" y="280"/>
                  </a:lnTo>
                  <a:lnTo>
                    <a:pt x="196" y="256"/>
                  </a:lnTo>
                  <a:lnTo>
                    <a:pt x="108" y="224"/>
                  </a:lnTo>
                  <a:lnTo>
                    <a:pt x="80" y="200"/>
                  </a:lnTo>
                  <a:lnTo>
                    <a:pt x="56" y="172"/>
                  </a:lnTo>
                  <a:lnTo>
                    <a:pt x="56" y="152"/>
                  </a:lnTo>
                  <a:lnTo>
                    <a:pt x="56" y="136"/>
                  </a:lnTo>
                  <a:lnTo>
                    <a:pt x="72" y="116"/>
                  </a:lnTo>
                  <a:lnTo>
                    <a:pt x="120" y="84"/>
                  </a:lnTo>
                  <a:lnTo>
                    <a:pt x="168" y="60"/>
                  </a:lnTo>
                  <a:lnTo>
                    <a:pt x="224" y="44"/>
                  </a:lnTo>
                  <a:lnTo>
                    <a:pt x="304" y="24"/>
                  </a:lnTo>
                  <a:lnTo>
                    <a:pt x="392" y="8"/>
                  </a:lnTo>
                  <a:lnTo>
                    <a:pt x="428" y="8"/>
                  </a:lnTo>
                  <a:lnTo>
                    <a:pt x="428" y="0"/>
                  </a:lnTo>
                  <a:lnTo>
                    <a:pt x="368" y="8"/>
                  </a:lnTo>
                  <a:lnTo>
                    <a:pt x="248" y="20"/>
                  </a:lnTo>
                  <a:lnTo>
                    <a:pt x="156" y="44"/>
                  </a:lnTo>
                  <a:lnTo>
                    <a:pt x="92" y="68"/>
                  </a:lnTo>
                  <a:lnTo>
                    <a:pt x="48" y="92"/>
                  </a:lnTo>
                  <a:lnTo>
                    <a:pt x="20" y="116"/>
                  </a:lnTo>
                  <a:lnTo>
                    <a:pt x="8" y="136"/>
                  </a:lnTo>
                  <a:lnTo>
                    <a:pt x="0"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0" name="図形 89"/>
            <p:cNvSpPr>
              <a:spLocks/>
            </p:cNvSpPr>
            <p:nvPr/>
          </p:nvSpPr>
          <p:spPr bwMode="auto">
            <a:xfrm>
              <a:off x="5324" y="476"/>
              <a:ext cx="324" cy="268"/>
            </a:xfrm>
            <a:custGeom>
              <a:avLst/>
              <a:gdLst/>
              <a:ahLst/>
              <a:cxnLst>
                <a:cxn ang="0">
                  <a:pos x="48" y="124"/>
                </a:cxn>
                <a:cxn ang="0">
                  <a:pos x="40" y="140"/>
                </a:cxn>
                <a:cxn ang="0">
                  <a:pos x="48" y="164"/>
                </a:cxn>
                <a:cxn ang="0">
                  <a:pos x="60" y="184"/>
                </a:cxn>
                <a:cxn ang="0">
                  <a:pos x="84" y="200"/>
                </a:cxn>
                <a:cxn ang="0">
                  <a:pos x="136" y="224"/>
                </a:cxn>
                <a:cxn ang="0">
                  <a:pos x="204" y="256"/>
                </a:cxn>
                <a:cxn ang="0">
                  <a:pos x="260" y="268"/>
                </a:cxn>
                <a:cxn ang="0">
                  <a:pos x="200" y="260"/>
                </a:cxn>
                <a:cxn ang="0">
                  <a:pos x="124" y="236"/>
                </a:cxn>
                <a:cxn ang="0">
                  <a:pos x="52" y="220"/>
                </a:cxn>
                <a:cxn ang="0">
                  <a:pos x="28" y="200"/>
                </a:cxn>
                <a:cxn ang="0">
                  <a:pos x="12" y="184"/>
                </a:cxn>
                <a:cxn ang="0">
                  <a:pos x="0" y="164"/>
                </a:cxn>
                <a:cxn ang="0">
                  <a:pos x="0" y="148"/>
                </a:cxn>
                <a:cxn ang="0">
                  <a:pos x="0" y="140"/>
                </a:cxn>
                <a:cxn ang="0">
                  <a:pos x="4" y="124"/>
                </a:cxn>
                <a:cxn ang="0">
                  <a:pos x="16" y="104"/>
                </a:cxn>
                <a:cxn ang="0">
                  <a:pos x="40" y="88"/>
                </a:cxn>
                <a:cxn ang="0">
                  <a:pos x="76" y="60"/>
                </a:cxn>
                <a:cxn ang="0">
                  <a:pos x="136" y="36"/>
                </a:cxn>
                <a:cxn ang="0">
                  <a:pos x="216" y="20"/>
                </a:cxn>
                <a:cxn ang="0">
                  <a:pos x="324" y="0"/>
                </a:cxn>
                <a:cxn ang="0">
                  <a:pos x="248" y="20"/>
                </a:cxn>
                <a:cxn ang="0">
                  <a:pos x="188" y="36"/>
                </a:cxn>
                <a:cxn ang="0">
                  <a:pos x="136" y="56"/>
                </a:cxn>
                <a:cxn ang="0">
                  <a:pos x="100" y="72"/>
                </a:cxn>
                <a:cxn ang="0">
                  <a:pos x="60" y="104"/>
                </a:cxn>
                <a:cxn ang="0">
                  <a:pos x="48" y="124"/>
                </a:cxn>
              </a:cxnLst>
              <a:rect l="0" t="0" r="0" b="0"/>
              <a:pathLst>
                <a:path w="324" h="268">
                  <a:moveTo>
                    <a:pt x="48" y="124"/>
                  </a:moveTo>
                  <a:lnTo>
                    <a:pt x="40" y="140"/>
                  </a:lnTo>
                  <a:lnTo>
                    <a:pt x="48" y="164"/>
                  </a:lnTo>
                  <a:lnTo>
                    <a:pt x="60" y="184"/>
                  </a:lnTo>
                  <a:lnTo>
                    <a:pt x="84" y="200"/>
                  </a:lnTo>
                  <a:lnTo>
                    <a:pt x="136" y="224"/>
                  </a:lnTo>
                  <a:lnTo>
                    <a:pt x="204" y="256"/>
                  </a:lnTo>
                  <a:lnTo>
                    <a:pt x="260" y="268"/>
                  </a:lnTo>
                  <a:lnTo>
                    <a:pt x="200" y="260"/>
                  </a:lnTo>
                  <a:lnTo>
                    <a:pt x="124" y="236"/>
                  </a:lnTo>
                  <a:lnTo>
                    <a:pt x="52" y="220"/>
                  </a:lnTo>
                  <a:lnTo>
                    <a:pt x="28" y="200"/>
                  </a:lnTo>
                  <a:lnTo>
                    <a:pt x="12" y="184"/>
                  </a:lnTo>
                  <a:lnTo>
                    <a:pt x="0" y="164"/>
                  </a:lnTo>
                  <a:lnTo>
                    <a:pt x="0" y="148"/>
                  </a:lnTo>
                  <a:lnTo>
                    <a:pt x="0" y="140"/>
                  </a:lnTo>
                  <a:lnTo>
                    <a:pt x="4" y="124"/>
                  </a:lnTo>
                  <a:lnTo>
                    <a:pt x="16" y="104"/>
                  </a:lnTo>
                  <a:lnTo>
                    <a:pt x="40" y="88"/>
                  </a:lnTo>
                  <a:lnTo>
                    <a:pt x="76" y="60"/>
                  </a:lnTo>
                  <a:lnTo>
                    <a:pt x="136" y="36"/>
                  </a:lnTo>
                  <a:lnTo>
                    <a:pt x="216" y="20"/>
                  </a:lnTo>
                  <a:lnTo>
                    <a:pt x="324" y="0"/>
                  </a:lnTo>
                  <a:lnTo>
                    <a:pt x="248" y="20"/>
                  </a:lnTo>
                  <a:lnTo>
                    <a:pt x="188" y="36"/>
                  </a:lnTo>
                  <a:lnTo>
                    <a:pt x="136" y="56"/>
                  </a:lnTo>
                  <a:lnTo>
                    <a:pt x="100" y="72"/>
                  </a:lnTo>
                  <a:lnTo>
                    <a:pt x="60" y="104"/>
                  </a:lnTo>
                  <a:lnTo>
                    <a:pt x="48" y="1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grpSp>
        <p:nvGrpSpPr>
          <p:cNvPr id="3" name="グループ化 90"/>
          <p:cNvGrpSpPr>
            <a:grpSpLocks/>
          </p:cNvGrpSpPr>
          <p:nvPr/>
        </p:nvGrpSpPr>
        <p:grpSpPr bwMode="auto">
          <a:xfrm>
            <a:off x="4765" y="5589626"/>
            <a:ext cx="5067302" cy="1268398"/>
            <a:chOff x="16865" y="4817936"/>
            <a:chExt cx="5067302" cy="1268398"/>
          </a:xfrm>
          <a:noFill/>
        </p:grpSpPr>
        <p:sp>
          <p:nvSpPr>
            <p:cNvPr id="92" name="図形 91"/>
            <p:cNvSpPr>
              <a:spLocks/>
            </p:cNvSpPr>
            <p:nvPr/>
          </p:nvSpPr>
          <p:spPr bwMode="auto">
            <a:xfrm>
              <a:off x="16865" y="5459197"/>
              <a:ext cx="254515" cy="303681"/>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3" name="図形 92"/>
            <p:cNvSpPr>
              <a:spLocks/>
            </p:cNvSpPr>
            <p:nvPr/>
          </p:nvSpPr>
          <p:spPr bwMode="auto">
            <a:xfrm>
              <a:off x="16865" y="4906922"/>
              <a:ext cx="159455" cy="187859"/>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4" name="図形 93"/>
            <p:cNvSpPr>
              <a:spLocks/>
            </p:cNvSpPr>
            <p:nvPr/>
          </p:nvSpPr>
          <p:spPr bwMode="auto">
            <a:xfrm>
              <a:off x="3842256" y="5919663"/>
              <a:ext cx="317377" cy="166671"/>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5" name="図形 94"/>
            <p:cNvSpPr>
              <a:spLocks/>
            </p:cNvSpPr>
            <p:nvPr/>
          </p:nvSpPr>
          <p:spPr bwMode="auto">
            <a:xfrm>
              <a:off x="16865" y="4984607"/>
              <a:ext cx="22998" cy="67799"/>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6" name="図形 95"/>
            <p:cNvSpPr>
              <a:spLocks/>
            </p:cNvSpPr>
            <p:nvPr/>
          </p:nvSpPr>
          <p:spPr bwMode="auto">
            <a:xfrm>
              <a:off x="16865" y="5470497"/>
              <a:ext cx="159455" cy="261307"/>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7" name="図形 96"/>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8" name="図形 97"/>
            <p:cNvSpPr>
              <a:spLocks/>
            </p:cNvSpPr>
            <p:nvPr/>
          </p:nvSpPr>
          <p:spPr bwMode="auto">
            <a:xfrm>
              <a:off x="27598" y="4827823"/>
              <a:ext cx="165588" cy="79098"/>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9" name="図形 98"/>
            <p:cNvSpPr>
              <a:spLocks/>
            </p:cNvSpPr>
            <p:nvPr/>
          </p:nvSpPr>
          <p:spPr bwMode="auto">
            <a:xfrm>
              <a:off x="130324" y="4827823"/>
              <a:ext cx="187053" cy="833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0" name="図形 99"/>
            <p:cNvSpPr>
              <a:spLocks/>
            </p:cNvSpPr>
            <p:nvPr/>
          </p:nvSpPr>
          <p:spPr bwMode="auto">
            <a:xfrm>
              <a:off x="1847533" y="5308063"/>
              <a:ext cx="390972" cy="120060"/>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1" name="図形 100"/>
            <p:cNvSpPr>
              <a:spLocks/>
            </p:cNvSpPr>
            <p:nvPr/>
          </p:nvSpPr>
          <p:spPr bwMode="auto">
            <a:xfrm>
              <a:off x="1649747" y="5292526"/>
              <a:ext cx="288246" cy="151134"/>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2" name="図形 101"/>
            <p:cNvSpPr>
              <a:spLocks/>
            </p:cNvSpPr>
            <p:nvPr/>
          </p:nvSpPr>
          <p:spPr bwMode="auto">
            <a:xfrm>
              <a:off x="1162183" y="5188003"/>
              <a:ext cx="617889" cy="255657"/>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3" name="図形 102"/>
            <p:cNvSpPr>
              <a:spLocks/>
            </p:cNvSpPr>
            <p:nvPr/>
          </p:nvSpPr>
          <p:spPr bwMode="auto">
            <a:xfrm>
              <a:off x="1416698" y="5250152"/>
              <a:ext cx="294379" cy="152547"/>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4" name="図形 103"/>
            <p:cNvSpPr>
              <a:spLocks/>
            </p:cNvSpPr>
            <p:nvPr/>
          </p:nvSpPr>
          <p:spPr bwMode="auto">
            <a:xfrm>
              <a:off x="1332370" y="5245914"/>
              <a:ext cx="384839" cy="176559"/>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5" name="図形 104"/>
            <p:cNvSpPr>
              <a:spLocks/>
            </p:cNvSpPr>
            <p:nvPr/>
          </p:nvSpPr>
          <p:spPr bwMode="auto">
            <a:xfrm>
              <a:off x="1280241" y="5224727"/>
              <a:ext cx="459967" cy="209046"/>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6" name="図形 105"/>
            <p:cNvSpPr>
              <a:spLocks/>
            </p:cNvSpPr>
            <p:nvPr/>
          </p:nvSpPr>
          <p:spPr bwMode="auto">
            <a:xfrm>
              <a:off x="1241910" y="5203540"/>
              <a:ext cx="225384" cy="209046"/>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7" name="図形 106"/>
            <p:cNvSpPr>
              <a:spLocks/>
            </p:cNvSpPr>
            <p:nvPr/>
          </p:nvSpPr>
          <p:spPr bwMode="auto">
            <a:xfrm>
              <a:off x="2175643" y="4827823"/>
              <a:ext cx="205452" cy="199158"/>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8" name="図形 107"/>
            <p:cNvSpPr>
              <a:spLocks/>
            </p:cNvSpPr>
            <p:nvPr/>
          </p:nvSpPr>
          <p:spPr bwMode="auto">
            <a:xfrm>
              <a:off x="2102048" y="4827823"/>
              <a:ext cx="216184" cy="209046"/>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9" name="図形 108"/>
            <p:cNvSpPr>
              <a:spLocks/>
            </p:cNvSpPr>
            <p:nvPr/>
          </p:nvSpPr>
          <p:spPr bwMode="auto">
            <a:xfrm>
              <a:off x="1994723" y="4827823"/>
              <a:ext cx="243782" cy="21893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0" name="図形 109"/>
            <p:cNvSpPr>
              <a:spLocks/>
            </p:cNvSpPr>
            <p:nvPr/>
          </p:nvSpPr>
          <p:spPr bwMode="auto">
            <a:xfrm>
              <a:off x="1864399" y="4827823"/>
              <a:ext cx="266781" cy="240120"/>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1" name="図形 110"/>
            <p:cNvSpPr>
              <a:spLocks/>
            </p:cNvSpPr>
            <p:nvPr/>
          </p:nvSpPr>
          <p:spPr bwMode="auto">
            <a:xfrm>
              <a:off x="1609884" y="4827823"/>
              <a:ext cx="453834" cy="240120"/>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2" name="図形 111"/>
            <p:cNvSpPr>
              <a:spLocks/>
            </p:cNvSpPr>
            <p:nvPr/>
          </p:nvSpPr>
          <p:spPr bwMode="auto">
            <a:xfrm>
              <a:off x="1433563" y="4827823"/>
              <a:ext cx="420103" cy="255657"/>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3" name="図形 112"/>
            <p:cNvSpPr>
              <a:spLocks/>
            </p:cNvSpPr>
            <p:nvPr/>
          </p:nvSpPr>
          <p:spPr bwMode="auto">
            <a:xfrm>
              <a:off x="1359968" y="4827823"/>
              <a:ext cx="363374" cy="261307"/>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4" name="図形 113"/>
            <p:cNvSpPr>
              <a:spLocks/>
            </p:cNvSpPr>
            <p:nvPr/>
          </p:nvSpPr>
          <p:spPr bwMode="auto">
            <a:xfrm>
              <a:off x="985862" y="4827823"/>
              <a:ext cx="668485" cy="673748"/>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5" name="図形 114"/>
            <p:cNvSpPr>
              <a:spLocks/>
            </p:cNvSpPr>
            <p:nvPr/>
          </p:nvSpPr>
          <p:spPr bwMode="auto">
            <a:xfrm>
              <a:off x="662352" y="5147041"/>
              <a:ext cx="884670" cy="360180"/>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6" name="図形 115"/>
            <p:cNvSpPr>
              <a:spLocks/>
            </p:cNvSpPr>
            <p:nvPr/>
          </p:nvSpPr>
          <p:spPr bwMode="auto">
            <a:xfrm>
              <a:off x="578025" y="5135742"/>
              <a:ext cx="748213" cy="365830"/>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7" name="図形 116"/>
            <p:cNvSpPr>
              <a:spLocks/>
            </p:cNvSpPr>
            <p:nvPr/>
          </p:nvSpPr>
          <p:spPr bwMode="auto">
            <a:xfrm>
              <a:off x="771211" y="4827823"/>
              <a:ext cx="781944" cy="637024"/>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8" name="図形 117"/>
            <p:cNvSpPr>
              <a:spLocks/>
            </p:cNvSpPr>
            <p:nvPr/>
          </p:nvSpPr>
          <p:spPr bwMode="auto">
            <a:xfrm>
              <a:off x="1139184" y="4827823"/>
              <a:ext cx="328110" cy="319218"/>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9" name="図形 118"/>
            <p:cNvSpPr>
              <a:spLocks/>
            </p:cNvSpPr>
            <p:nvPr/>
          </p:nvSpPr>
          <p:spPr bwMode="auto">
            <a:xfrm>
              <a:off x="470699" y="4889972"/>
              <a:ext cx="243782" cy="261307"/>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0" name="図形 119"/>
            <p:cNvSpPr>
              <a:spLocks/>
            </p:cNvSpPr>
            <p:nvPr/>
          </p:nvSpPr>
          <p:spPr bwMode="auto">
            <a:xfrm>
              <a:off x="617888" y="4911159"/>
              <a:ext cx="277513" cy="224583"/>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1" name="図形 120"/>
            <p:cNvSpPr>
              <a:spLocks/>
            </p:cNvSpPr>
            <p:nvPr/>
          </p:nvSpPr>
          <p:spPr bwMode="auto">
            <a:xfrm>
              <a:off x="538161" y="4885735"/>
              <a:ext cx="441568" cy="224583"/>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2" name="図形 121"/>
            <p:cNvSpPr>
              <a:spLocks/>
            </p:cNvSpPr>
            <p:nvPr/>
          </p:nvSpPr>
          <p:spPr bwMode="auto">
            <a:xfrm>
              <a:off x="680751" y="4885735"/>
              <a:ext cx="10733" cy="1412"/>
            </a:xfrm>
            <a:custGeom>
              <a:avLst/>
              <a:gdLst/>
              <a:ahLst/>
              <a:cxnLst>
                <a:cxn ang="0">
                  <a:pos x="0" y="0"/>
                </a:cxn>
                <a:cxn ang="0">
                  <a:pos x="7" y="0"/>
                </a:cxn>
                <a:cxn ang="0">
                  <a:pos x="0" y="0"/>
                </a:cxn>
              </a:cxnLst>
              <a:rect l="0" t="0" r="0" b="0"/>
              <a:pathLst>
                <a:path w="7">
                  <a:moveTo>
                    <a:pt x="0" y="0"/>
                  </a:moveTo>
                  <a:lnTo>
                    <a:pt x="7"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3" name="図形 122"/>
            <p:cNvSpPr>
              <a:spLocks/>
            </p:cNvSpPr>
            <p:nvPr/>
          </p:nvSpPr>
          <p:spPr bwMode="auto">
            <a:xfrm>
              <a:off x="628621" y="4827823"/>
              <a:ext cx="102726" cy="46612"/>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4" name="図形 123"/>
            <p:cNvSpPr>
              <a:spLocks/>
            </p:cNvSpPr>
            <p:nvPr/>
          </p:nvSpPr>
          <p:spPr bwMode="auto">
            <a:xfrm>
              <a:off x="708349" y="4827823"/>
              <a:ext cx="90460" cy="46612"/>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5" name="図形 124"/>
            <p:cNvSpPr>
              <a:spLocks/>
            </p:cNvSpPr>
            <p:nvPr/>
          </p:nvSpPr>
          <p:spPr bwMode="auto">
            <a:xfrm>
              <a:off x="153322" y="5188003"/>
              <a:ext cx="617889" cy="276844"/>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6" name="図形 125"/>
            <p:cNvSpPr>
              <a:spLocks/>
            </p:cNvSpPr>
            <p:nvPr/>
          </p:nvSpPr>
          <p:spPr bwMode="auto">
            <a:xfrm>
              <a:off x="233049" y="4827823"/>
              <a:ext cx="1126919" cy="673748"/>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7" name="図形 126"/>
            <p:cNvSpPr>
              <a:spLocks/>
            </p:cNvSpPr>
            <p:nvPr/>
          </p:nvSpPr>
          <p:spPr bwMode="auto">
            <a:xfrm>
              <a:off x="390971" y="5710617"/>
              <a:ext cx="720615" cy="313568"/>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8" name="図形 127"/>
            <p:cNvSpPr>
              <a:spLocks/>
            </p:cNvSpPr>
            <p:nvPr/>
          </p:nvSpPr>
          <p:spPr bwMode="auto">
            <a:xfrm>
              <a:off x="968996" y="5486034"/>
              <a:ext cx="311244" cy="21893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9" name="図形 128"/>
            <p:cNvSpPr>
              <a:spLocks/>
            </p:cNvSpPr>
            <p:nvPr/>
          </p:nvSpPr>
          <p:spPr bwMode="auto">
            <a:xfrm>
              <a:off x="210051" y="5486034"/>
              <a:ext cx="906135" cy="521201"/>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0" name="図形 129"/>
            <p:cNvSpPr>
              <a:spLocks/>
            </p:cNvSpPr>
            <p:nvPr/>
          </p:nvSpPr>
          <p:spPr bwMode="auto">
            <a:xfrm>
              <a:off x="16865" y="5767116"/>
              <a:ext cx="22998" cy="1412"/>
            </a:xfrm>
            <a:custGeom>
              <a:avLst/>
              <a:gdLst/>
              <a:ahLst/>
              <a:cxnLst>
                <a:cxn ang="0">
                  <a:pos x="0" y="0"/>
                </a:cxn>
                <a:cxn ang="0">
                  <a:pos x="15" y="0"/>
                </a:cxn>
                <a:cxn ang="0">
                  <a:pos x="0" y="0"/>
                </a:cxn>
              </a:cxnLst>
              <a:rect l="0" t="0" r="0" b="0"/>
              <a:pathLst>
                <a:path w="15">
                  <a:moveTo>
                    <a:pt x="0" y="0"/>
                  </a:moveTo>
                  <a:lnTo>
                    <a:pt x="15"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1" name="図形 130"/>
            <p:cNvSpPr>
              <a:spLocks/>
            </p:cNvSpPr>
            <p:nvPr/>
          </p:nvSpPr>
          <p:spPr bwMode="auto">
            <a:xfrm>
              <a:off x="62862" y="5486034"/>
              <a:ext cx="447701" cy="276844"/>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2" name="図形 131"/>
            <p:cNvSpPr>
              <a:spLocks/>
            </p:cNvSpPr>
            <p:nvPr/>
          </p:nvSpPr>
          <p:spPr bwMode="auto">
            <a:xfrm>
              <a:off x="367973" y="5522758"/>
              <a:ext cx="226917" cy="187859"/>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3" name="図形 132"/>
            <p:cNvSpPr>
              <a:spLocks/>
            </p:cNvSpPr>
            <p:nvPr/>
          </p:nvSpPr>
          <p:spPr bwMode="auto">
            <a:xfrm>
              <a:off x="84327" y="5459197"/>
              <a:ext cx="941399" cy="307918"/>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4" name="図形 133"/>
            <p:cNvSpPr>
              <a:spLocks/>
            </p:cNvSpPr>
            <p:nvPr/>
          </p:nvSpPr>
          <p:spPr bwMode="auto">
            <a:xfrm>
              <a:off x="90460" y="5747341"/>
              <a:ext cx="964397" cy="317806"/>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5" name="図形 134"/>
            <p:cNvSpPr>
              <a:spLocks/>
            </p:cNvSpPr>
            <p:nvPr/>
          </p:nvSpPr>
          <p:spPr bwMode="auto">
            <a:xfrm>
              <a:off x="838673" y="5757229"/>
              <a:ext cx="237650" cy="199158"/>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6" name="図形 135"/>
            <p:cNvSpPr>
              <a:spLocks/>
            </p:cNvSpPr>
            <p:nvPr/>
          </p:nvSpPr>
          <p:spPr bwMode="auto">
            <a:xfrm>
              <a:off x="702216" y="5778416"/>
              <a:ext cx="352641" cy="203396"/>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7" name="図形 136"/>
            <p:cNvSpPr>
              <a:spLocks/>
            </p:cNvSpPr>
            <p:nvPr/>
          </p:nvSpPr>
          <p:spPr bwMode="auto">
            <a:xfrm>
              <a:off x="561159" y="5762878"/>
              <a:ext cx="515163" cy="255657"/>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8" name="図形 137"/>
            <p:cNvSpPr>
              <a:spLocks/>
            </p:cNvSpPr>
            <p:nvPr/>
          </p:nvSpPr>
          <p:spPr bwMode="auto">
            <a:xfrm>
              <a:off x="794209" y="5809490"/>
              <a:ext cx="338842" cy="177971"/>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9" name="図形 138"/>
            <p:cNvSpPr>
              <a:spLocks/>
            </p:cNvSpPr>
            <p:nvPr/>
          </p:nvSpPr>
          <p:spPr bwMode="auto">
            <a:xfrm>
              <a:off x="901535" y="5767116"/>
              <a:ext cx="265248" cy="199158"/>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0" name="図形 139"/>
            <p:cNvSpPr>
              <a:spLocks/>
            </p:cNvSpPr>
            <p:nvPr/>
          </p:nvSpPr>
          <p:spPr bwMode="auto">
            <a:xfrm>
              <a:off x="941398" y="5747341"/>
              <a:ext cx="305111" cy="209046"/>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1" name="図形 140"/>
            <p:cNvSpPr>
              <a:spLocks/>
            </p:cNvSpPr>
            <p:nvPr/>
          </p:nvSpPr>
          <p:spPr bwMode="auto">
            <a:xfrm>
              <a:off x="985862" y="5522758"/>
              <a:ext cx="516696" cy="406791"/>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2" name="図形 141"/>
            <p:cNvSpPr>
              <a:spLocks/>
            </p:cNvSpPr>
            <p:nvPr/>
          </p:nvSpPr>
          <p:spPr bwMode="auto">
            <a:xfrm>
              <a:off x="1036458" y="5710617"/>
              <a:ext cx="312777" cy="213283"/>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3" name="図形 142"/>
            <p:cNvSpPr>
              <a:spLocks/>
            </p:cNvSpPr>
            <p:nvPr/>
          </p:nvSpPr>
          <p:spPr bwMode="auto">
            <a:xfrm>
              <a:off x="1099320" y="5526996"/>
              <a:ext cx="453834" cy="381367"/>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4" name="図形 143"/>
            <p:cNvSpPr>
              <a:spLocks/>
            </p:cNvSpPr>
            <p:nvPr/>
          </p:nvSpPr>
          <p:spPr bwMode="auto">
            <a:xfrm>
              <a:off x="1166782" y="5507221"/>
              <a:ext cx="487565" cy="401141"/>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5" name="図形 144"/>
            <p:cNvSpPr>
              <a:spLocks/>
            </p:cNvSpPr>
            <p:nvPr/>
          </p:nvSpPr>
          <p:spPr bwMode="auto">
            <a:xfrm>
              <a:off x="1246510" y="5511459"/>
              <a:ext cx="533562" cy="396904"/>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6" name="図形 145"/>
            <p:cNvSpPr>
              <a:spLocks/>
            </p:cNvSpPr>
            <p:nvPr/>
          </p:nvSpPr>
          <p:spPr bwMode="auto">
            <a:xfrm>
              <a:off x="1547022" y="5919663"/>
              <a:ext cx="6133" cy="1412"/>
            </a:xfrm>
            <a:custGeom>
              <a:avLst/>
              <a:gdLst/>
              <a:ahLst/>
              <a:cxnLst>
                <a:cxn ang="0">
                  <a:pos x="0" y="0"/>
                </a:cxn>
                <a:cxn ang="0">
                  <a:pos x="4" y="0"/>
                </a:cxn>
                <a:cxn ang="0">
                  <a:pos x="0" y="0"/>
                </a:cxn>
              </a:cxnLst>
              <a:rect l="0" t="0" r="0" b="0"/>
              <a:pathLst>
                <a:path w="4">
                  <a:moveTo>
                    <a:pt x="0" y="0"/>
                  </a:moveTo>
                  <a:lnTo>
                    <a:pt x="4"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7" name="図形 146"/>
            <p:cNvSpPr>
              <a:spLocks/>
            </p:cNvSpPr>
            <p:nvPr/>
          </p:nvSpPr>
          <p:spPr bwMode="auto">
            <a:xfrm>
              <a:off x="1309372" y="5501571"/>
              <a:ext cx="640887" cy="418091"/>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8" name="図形 147"/>
            <p:cNvSpPr>
              <a:spLocks/>
            </p:cNvSpPr>
            <p:nvPr/>
          </p:nvSpPr>
          <p:spPr bwMode="auto">
            <a:xfrm>
              <a:off x="1031859" y="5135742"/>
              <a:ext cx="1143784" cy="772621"/>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9" name="図形 148"/>
            <p:cNvSpPr>
              <a:spLocks/>
            </p:cNvSpPr>
            <p:nvPr/>
          </p:nvSpPr>
          <p:spPr bwMode="auto">
            <a:xfrm>
              <a:off x="1870532" y="5459197"/>
              <a:ext cx="430836" cy="220345"/>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0" name="図形 149"/>
            <p:cNvSpPr>
              <a:spLocks/>
            </p:cNvSpPr>
            <p:nvPr/>
          </p:nvSpPr>
          <p:spPr bwMode="auto">
            <a:xfrm>
              <a:off x="2080583" y="5470497"/>
              <a:ext cx="288246" cy="19774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1" name="図形 150"/>
            <p:cNvSpPr>
              <a:spLocks/>
            </p:cNvSpPr>
            <p:nvPr/>
          </p:nvSpPr>
          <p:spPr bwMode="auto">
            <a:xfrm>
              <a:off x="1439696" y="5704967"/>
              <a:ext cx="470699" cy="199158"/>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2" name="図形 151"/>
            <p:cNvSpPr>
              <a:spLocks/>
            </p:cNvSpPr>
            <p:nvPr/>
          </p:nvSpPr>
          <p:spPr bwMode="auto">
            <a:xfrm>
              <a:off x="1694211" y="5443660"/>
              <a:ext cx="754346" cy="443516"/>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3" name="図形 152"/>
            <p:cNvSpPr>
              <a:spLocks/>
            </p:cNvSpPr>
            <p:nvPr/>
          </p:nvSpPr>
          <p:spPr bwMode="auto">
            <a:xfrm>
              <a:off x="1784671" y="5689430"/>
              <a:ext cx="386372" cy="19774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4" name="図形 153"/>
            <p:cNvSpPr>
              <a:spLocks/>
            </p:cNvSpPr>
            <p:nvPr/>
          </p:nvSpPr>
          <p:spPr bwMode="auto">
            <a:xfrm>
              <a:off x="1904263" y="5459197"/>
              <a:ext cx="815675" cy="423741"/>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5" name="図形 154"/>
            <p:cNvSpPr>
              <a:spLocks/>
            </p:cNvSpPr>
            <p:nvPr/>
          </p:nvSpPr>
          <p:spPr bwMode="auto">
            <a:xfrm>
              <a:off x="1723342" y="5302413"/>
              <a:ext cx="1082455" cy="387017"/>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6" name="図形 155"/>
            <p:cNvSpPr>
              <a:spLocks/>
            </p:cNvSpPr>
            <p:nvPr/>
          </p:nvSpPr>
          <p:spPr bwMode="auto">
            <a:xfrm>
              <a:off x="1960992" y="5313713"/>
              <a:ext cx="351108" cy="114410"/>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7" name="図形 156"/>
            <p:cNvSpPr>
              <a:spLocks/>
            </p:cNvSpPr>
            <p:nvPr/>
          </p:nvSpPr>
          <p:spPr bwMode="auto">
            <a:xfrm>
              <a:off x="2753668" y="5443660"/>
              <a:ext cx="409371" cy="276844"/>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8" name="図形 157"/>
            <p:cNvSpPr>
              <a:spLocks/>
            </p:cNvSpPr>
            <p:nvPr/>
          </p:nvSpPr>
          <p:spPr bwMode="auto">
            <a:xfrm>
              <a:off x="3892853" y="5360324"/>
              <a:ext cx="323510" cy="271194"/>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9" name="図形 158"/>
            <p:cNvSpPr>
              <a:spLocks/>
            </p:cNvSpPr>
            <p:nvPr/>
          </p:nvSpPr>
          <p:spPr bwMode="auto">
            <a:xfrm>
              <a:off x="3672069" y="5329250"/>
              <a:ext cx="476832" cy="329105"/>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0" name="図形 159"/>
            <p:cNvSpPr>
              <a:spLocks/>
            </p:cNvSpPr>
            <p:nvPr/>
          </p:nvSpPr>
          <p:spPr bwMode="auto">
            <a:xfrm>
              <a:off x="3621472" y="5365974"/>
              <a:ext cx="323510" cy="292381"/>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1" name="図形 160"/>
            <p:cNvSpPr>
              <a:spLocks/>
            </p:cNvSpPr>
            <p:nvPr/>
          </p:nvSpPr>
          <p:spPr bwMode="auto">
            <a:xfrm>
              <a:off x="3196769" y="5344787"/>
              <a:ext cx="555027" cy="334755"/>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2" name="図形 161"/>
            <p:cNvSpPr>
              <a:spLocks/>
            </p:cNvSpPr>
            <p:nvPr/>
          </p:nvSpPr>
          <p:spPr bwMode="auto">
            <a:xfrm>
              <a:off x="3049580" y="5908363"/>
              <a:ext cx="4600" cy="11300"/>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3" name="図形 162"/>
            <p:cNvSpPr>
              <a:spLocks/>
            </p:cNvSpPr>
            <p:nvPr/>
          </p:nvSpPr>
          <p:spPr bwMode="auto">
            <a:xfrm>
              <a:off x="16865" y="6065147"/>
              <a:ext cx="90460" cy="2118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4" name="図形 163"/>
            <p:cNvSpPr>
              <a:spLocks/>
            </p:cNvSpPr>
            <p:nvPr/>
          </p:nvSpPr>
          <p:spPr bwMode="auto">
            <a:xfrm>
              <a:off x="3110909" y="5402699"/>
              <a:ext cx="260648" cy="281082"/>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5" name="図形 164"/>
            <p:cNvSpPr>
              <a:spLocks/>
            </p:cNvSpPr>
            <p:nvPr/>
          </p:nvSpPr>
          <p:spPr bwMode="auto">
            <a:xfrm>
              <a:off x="16865" y="6028423"/>
              <a:ext cx="493698" cy="57911"/>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1" latinLnBrk="0" hangingPunct="1">
        <a:spcBef>
          <a:spcPct val="0"/>
        </a:spcBef>
        <a:buNone/>
        <a:defRPr kumimoji="1" sz="4400" baseline="0">
          <a:solidFill>
            <a:schemeClr val="tx2"/>
          </a:solidFill>
          <a:effectLst>
            <a:glow rad="101600">
              <a:schemeClr val="bg1">
                <a:alpha val="60000"/>
              </a:schemeClr>
            </a:glow>
          </a:effectLst>
          <a:latin typeface="+mj-lt"/>
          <a:ea typeface="+mj-ea"/>
          <a:cs typeface="+mj-cs"/>
        </a:defRPr>
      </a:lvl1pPr>
    </p:titleStyle>
    <p:bodyStyle>
      <a:lvl1pPr marL="342900" indent="-342900" algn="l" rtl="0" eaLnBrk="1" latinLnBrk="0" hangingPunct="1">
        <a:spcBef>
          <a:spcPct val="20000"/>
        </a:spcBef>
        <a:buClr>
          <a:schemeClr val="accent1">
            <a:shade val="75000"/>
          </a:schemeClr>
        </a:buClr>
        <a:buSzPct val="55000"/>
        <a:buFont typeface="Wingdings"/>
        <a:buChar char="p"/>
        <a:defRPr kumimoji="1" sz="3200" baseline="0">
          <a:solidFill>
            <a:schemeClr val="bg2">
              <a:lumMod val="25000"/>
            </a:schemeClr>
          </a:solidFill>
          <a:latin typeface="+mn-lt"/>
          <a:ea typeface="+mn-ea"/>
          <a:cs typeface="+mn-cs"/>
        </a:defRPr>
      </a:lvl1pPr>
      <a:lvl2pPr marL="742950" indent="-285750" algn="l" rtl="0" eaLnBrk="1" latinLnBrk="0" hangingPunct="1">
        <a:spcBef>
          <a:spcPct val="20000"/>
        </a:spcBef>
        <a:buClr>
          <a:schemeClr val="accent2"/>
        </a:buClr>
        <a:buSzPct val="50000"/>
        <a:buFont typeface="Wingdings"/>
        <a:buChar char="n"/>
        <a:defRPr kumimoji="1" sz="2800" baseline="0">
          <a:solidFill>
            <a:schemeClr val="bg2">
              <a:lumMod val="25000"/>
            </a:schemeClr>
          </a:solidFill>
          <a:latin typeface="+mn-lt"/>
          <a:ea typeface="+mn-ea"/>
          <a:cs typeface="+mn-cs"/>
        </a:defRPr>
      </a:lvl2pPr>
      <a:lvl3pPr marL="1143000" indent="-228600" algn="l" rtl="0" eaLnBrk="1" latinLnBrk="0" hangingPunct="1">
        <a:spcBef>
          <a:spcPct val="20000"/>
        </a:spcBef>
        <a:buClr>
          <a:schemeClr val="accent3"/>
        </a:buClr>
        <a:buSzPct val="48000"/>
        <a:buFont typeface="Wingdings"/>
        <a:buChar char="n"/>
        <a:defRPr kumimoji="1" sz="2400" baseline="0">
          <a:solidFill>
            <a:schemeClr val="bg2">
              <a:lumMod val="25000"/>
            </a:schemeClr>
          </a:solidFill>
          <a:latin typeface="+mn-lt"/>
          <a:ea typeface="+mn-ea"/>
          <a:cs typeface="+mn-cs"/>
        </a:defRPr>
      </a:lvl3pPr>
      <a:lvl4pPr marL="1600200" indent="-228600" algn="l" rtl="0" eaLnBrk="1" latinLnBrk="0" hangingPunct="1">
        <a:spcBef>
          <a:spcPct val="20000"/>
        </a:spcBef>
        <a:buClr>
          <a:schemeClr val="accent4"/>
        </a:buClr>
        <a:buSzPct val="45000"/>
        <a:buFont typeface="Wingdings"/>
        <a:buChar char="n"/>
        <a:defRPr kumimoji="1" sz="2000" baseline="0">
          <a:solidFill>
            <a:schemeClr val="bg2">
              <a:lumMod val="25000"/>
            </a:schemeClr>
          </a:solidFill>
          <a:latin typeface="+mn-lt"/>
          <a:ea typeface="+mn-ea"/>
          <a:cs typeface="+mn-cs"/>
        </a:defRPr>
      </a:lvl4pPr>
      <a:lvl5pPr marL="2057400" indent="-228600" algn="l" rtl="0" eaLnBrk="1" latinLnBrk="0" hangingPunct="1">
        <a:spcBef>
          <a:spcPct val="20000"/>
        </a:spcBef>
        <a:buClr>
          <a:schemeClr val="accent5"/>
        </a:buClr>
        <a:buSzPct val="40000"/>
        <a:buFont typeface="Wingdings"/>
        <a:buChar char="n"/>
        <a:defRPr kumimoji="1" sz="2000" baseline="0">
          <a:solidFill>
            <a:schemeClr val="bg2">
              <a:lumMod val="25000"/>
            </a:schemeClr>
          </a:solidFill>
          <a:latin typeface="+mn-lt"/>
          <a:ea typeface="+mn-ea"/>
          <a:cs typeface="+mn-cs"/>
        </a:defRPr>
      </a:lvl5pPr>
      <a:lvl6pPr marL="2514600" indent="-228600" algn="l" rtl="0" eaLnBrk="1" latinLnBrk="0" hangingPunct="1">
        <a:spcBef>
          <a:spcPct val="20000"/>
        </a:spcBef>
        <a:buClr>
          <a:schemeClr val="accent6"/>
        </a:buClr>
        <a:buSzPct val="40000"/>
        <a:buFont typeface="Wingdings"/>
        <a:buChar char="n"/>
        <a:defRPr kumimoji="1" sz="1600">
          <a:solidFill>
            <a:schemeClr val="bg2">
              <a:lumMod val="25000"/>
            </a:schemeClr>
          </a:solidFill>
          <a:latin typeface="+mn-lt"/>
          <a:ea typeface="+mn-ea"/>
          <a:cs typeface="+mn-cs"/>
        </a:defRPr>
      </a:lvl6pPr>
      <a:lvl7pPr marL="2971800" indent="-228600" algn="l" rtl="0" eaLnBrk="1" latinLnBrk="0" hangingPunct="1">
        <a:spcBef>
          <a:spcPct val="20000"/>
        </a:spcBef>
        <a:buClr>
          <a:schemeClr val="accent6"/>
        </a:buClr>
        <a:buSzPct val="40000"/>
        <a:buFont typeface="Wingdings"/>
        <a:buChar char="n"/>
        <a:defRPr kumimoji="1" sz="1600">
          <a:solidFill>
            <a:schemeClr val="bg2">
              <a:lumMod val="25000"/>
            </a:schemeClr>
          </a:solidFill>
          <a:latin typeface="+mn-lt"/>
          <a:ea typeface="+mn-ea"/>
          <a:cs typeface="+mn-cs"/>
        </a:defRPr>
      </a:lvl7pPr>
      <a:lvl8pPr marL="3429000" indent="-228600" algn="l" rtl="0" eaLnBrk="1" latinLnBrk="0" hangingPunct="1">
        <a:spcBef>
          <a:spcPct val="20000"/>
        </a:spcBef>
        <a:buClr>
          <a:schemeClr val="accent6"/>
        </a:buClr>
        <a:buSzPct val="40000"/>
        <a:buFont typeface="Wingdings"/>
        <a:buChar char="n"/>
        <a:defRPr kumimoji="1" sz="1400">
          <a:solidFill>
            <a:schemeClr val="bg2">
              <a:lumMod val="25000"/>
            </a:schemeClr>
          </a:solidFill>
          <a:latin typeface="+mn-lt"/>
          <a:ea typeface="+mn-ea"/>
          <a:cs typeface="+mn-cs"/>
        </a:defRPr>
      </a:lvl8pPr>
      <a:lvl9pPr marL="3886200" indent="-228600" algn="l" rtl="0" eaLnBrk="1" latinLnBrk="0" hangingPunct="1">
        <a:spcBef>
          <a:spcPct val="20000"/>
        </a:spcBef>
        <a:buClr>
          <a:schemeClr val="accent6"/>
        </a:buClr>
        <a:buSzPct val="40000"/>
        <a:buFont typeface="Wingdings"/>
        <a:buChar char="n"/>
        <a:defRPr kumimoji="1" sz="1400">
          <a:solidFill>
            <a:schemeClr val="bg2">
              <a:lumMod val="25000"/>
            </a:schemeClr>
          </a:solidFill>
          <a:latin typeface="+mn-lt"/>
          <a:ea typeface="+mn-ea"/>
          <a:cs typeface="+mn-cs"/>
        </a:defRPr>
      </a:lvl9pPr>
    </p:bodyStyle>
    <p:otherStyle>
      <a:lvl1pPr marL="0" algn="l" rtl="0" eaLnBrk="1" hangingPunct="1">
        <a:defRPr kumimoji="1">
          <a:solidFill>
            <a:schemeClr val="tx1"/>
          </a:solidFill>
          <a:latin typeface="+mn-lt"/>
          <a:ea typeface="+mn-ea"/>
          <a:cs typeface="+mn-cs"/>
        </a:defRPr>
      </a:lvl1pPr>
      <a:lvl2pPr marL="457200" algn="l" rtl="0" eaLnBrk="1" hangingPunct="1">
        <a:defRPr kumimoji="1">
          <a:solidFill>
            <a:schemeClr val="tx1"/>
          </a:solidFill>
          <a:latin typeface="+mn-lt"/>
          <a:ea typeface="+mn-ea"/>
          <a:cs typeface="+mn-cs"/>
        </a:defRPr>
      </a:lvl2pPr>
      <a:lvl3pPr marL="914400" algn="l" rtl="0" eaLnBrk="1" hangingPunct="1">
        <a:defRPr kumimoji="1">
          <a:solidFill>
            <a:schemeClr val="tx1"/>
          </a:solidFill>
          <a:latin typeface="+mn-lt"/>
          <a:ea typeface="+mn-ea"/>
          <a:cs typeface="+mn-cs"/>
        </a:defRPr>
      </a:lvl3pPr>
      <a:lvl4pPr marL="1371600" algn="l" rtl="0" eaLnBrk="1" hangingPunct="1">
        <a:defRPr kumimoji="1">
          <a:solidFill>
            <a:schemeClr val="tx1"/>
          </a:solidFill>
          <a:latin typeface="+mn-lt"/>
          <a:ea typeface="+mn-ea"/>
          <a:cs typeface="+mn-cs"/>
        </a:defRPr>
      </a:lvl4pPr>
      <a:lvl5pPr marL="1828800" algn="l" rtl="0" eaLnBrk="1" hangingPunct="1">
        <a:defRPr kumimoji="1">
          <a:solidFill>
            <a:schemeClr val="tx1"/>
          </a:solidFill>
          <a:latin typeface="+mn-lt"/>
          <a:ea typeface="+mn-ea"/>
          <a:cs typeface="+mn-cs"/>
        </a:defRPr>
      </a:lvl5pPr>
      <a:lvl6pPr marL="2286000" algn="l" rtl="0" eaLnBrk="1" hangingPunct="1">
        <a:defRPr kumimoji="1">
          <a:solidFill>
            <a:schemeClr val="tx1"/>
          </a:solidFill>
          <a:latin typeface="+mn-lt"/>
          <a:ea typeface="+mn-ea"/>
          <a:cs typeface="+mn-cs"/>
        </a:defRPr>
      </a:lvl6pPr>
      <a:lvl7pPr marL="2743200" algn="l" rtl="0" eaLnBrk="1" hangingPunct="1">
        <a:defRPr kumimoji="1">
          <a:solidFill>
            <a:schemeClr val="tx1"/>
          </a:solidFill>
          <a:latin typeface="+mn-lt"/>
          <a:ea typeface="+mn-ea"/>
          <a:cs typeface="+mn-cs"/>
        </a:defRPr>
      </a:lvl7pPr>
      <a:lvl8pPr marL="3200400" algn="l" rtl="0" eaLnBrk="1" hangingPunct="1">
        <a:defRPr kumimoji="1">
          <a:solidFill>
            <a:schemeClr val="tx1"/>
          </a:solidFill>
          <a:latin typeface="+mn-lt"/>
          <a:ea typeface="+mn-ea"/>
          <a:cs typeface="+mn-cs"/>
        </a:defRPr>
      </a:lvl8pPr>
      <a:lvl9pPr marL="3657600" algn="l" rtl="0" eaLnBrk="1"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ES" b="1" dirty="0"/>
              <a:t>CHAPTER 3. AGE AND </a:t>
            </a:r>
            <a:r>
              <a:rPr lang="es-ES" b="1" dirty="0" smtClean="0"/>
              <a:t>ACQUISITION</a:t>
            </a:r>
            <a:br>
              <a:rPr lang="es-ES" b="1" dirty="0" smtClean="0"/>
            </a:br>
            <a:r>
              <a:rPr lang="es-ES" sz="3300" b="1" dirty="0" err="1" smtClean="0"/>
              <a:t>by</a:t>
            </a:r>
            <a:r>
              <a:rPr lang="es-ES" sz="3300" b="1" dirty="0" smtClean="0"/>
              <a:t>: Marisol </a:t>
            </a:r>
            <a:r>
              <a:rPr lang="es-ES" sz="3300" b="1" dirty="0" err="1" smtClean="0"/>
              <a:t>Barraza</a:t>
            </a:r>
            <a:r>
              <a:rPr lang="ko-KR" altLang="es-ES" dirty="0"/>
              <a:t/>
            </a:r>
            <a:br>
              <a:rPr lang="ko-KR" altLang="es-ES" dirty="0"/>
            </a:br>
            <a:endParaRPr lang="es-ES" dirty="0"/>
          </a:p>
        </p:txBody>
      </p:sp>
      <p:sp>
        <p:nvSpPr>
          <p:cNvPr id="3" name="2 Subtítulo"/>
          <p:cNvSpPr>
            <a:spLocks noGrp="1"/>
          </p:cNvSpPr>
          <p:nvPr>
            <p:ph type="subTitle" idx="1"/>
          </p:nvPr>
        </p:nvSpPr>
        <p:spPr/>
        <p:txBody>
          <a:bodyPr>
            <a:normAutofit fontScale="70000" lnSpcReduction="20000"/>
          </a:bodyPr>
          <a:lstStyle/>
          <a:p>
            <a:r>
              <a:rPr lang="es-ES" dirty="0"/>
              <a:t>Do </a:t>
            </a:r>
            <a:r>
              <a:rPr lang="es-ES" dirty="0" err="1"/>
              <a:t>children</a:t>
            </a:r>
            <a:r>
              <a:rPr lang="es-ES" dirty="0"/>
              <a:t> and </a:t>
            </a:r>
            <a:r>
              <a:rPr lang="es-ES" dirty="0" err="1"/>
              <a:t>adulthood</a:t>
            </a:r>
            <a:r>
              <a:rPr lang="es-ES" dirty="0"/>
              <a:t>, and </a:t>
            </a:r>
            <a:r>
              <a:rPr lang="es-ES" dirty="0" err="1"/>
              <a:t>differences</a:t>
            </a:r>
            <a:r>
              <a:rPr lang="es-ES" dirty="0"/>
              <a:t> </a:t>
            </a:r>
            <a:r>
              <a:rPr lang="es-ES" dirty="0" err="1"/>
              <a:t>between</a:t>
            </a:r>
            <a:r>
              <a:rPr lang="es-ES" dirty="0"/>
              <a:t> </a:t>
            </a:r>
            <a:r>
              <a:rPr lang="es-ES" dirty="0" err="1"/>
              <a:t>them</a:t>
            </a:r>
            <a:r>
              <a:rPr lang="es-ES" dirty="0"/>
              <a:t>, </a:t>
            </a:r>
            <a:r>
              <a:rPr lang="es-ES" dirty="0" err="1"/>
              <a:t>hold</a:t>
            </a:r>
            <a:r>
              <a:rPr lang="es-ES" dirty="0"/>
              <a:t> </a:t>
            </a:r>
            <a:r>
              <a:rPr lang="es-ES" dirty="0" err="1"/>
              <a:t>some</a:t>
            </a:r>
            <a:r>
              <a:rPr lang="es-ES" dirty="0"/>
              <a:t> </a:t>
            </a:r>
            <a:r>
              <a:rPr lang="es-ES" dirty="0" err="1"/>
              <a:t>keys</a:t>
            </a:r>
            <a:r>
              <a:rPr lang="es-ES" dirty="0"/>
              <a:t> </a:t>
            </a:r>
            <a:r>
              <a:rPr lang="es-ES" dirty="0" err="1"/>
              <a:t>to</a:t>
            </a:r>
            <a:r>
              <a:rPr lang="es-ES" dirty="0"/>
              <a:t> </a:t>
            </a:r>
            <a:r>
              <a:rPr lang="es-ES" dirty="0" err="1"/>
              <a:t>language</a:t>
            </a:r>
            <a:r>
              <a:rPr lang="es-ES" dirty="0"/>
              <a:t> </a:t>
            </a:r>
            <a:r>
              <a:rPr lang="es-ES" dirty="0" err="1"/>
              <a:t>acquisition</a:t>
            </a:r>
            <a:r>
              <a:rPr lang="es-ES" dirty="0"/>
              <a:t> </a:t>
            </a:r>
            <a:r>
              <a:rPr lang="es-ES" dirty="0" err="1"/>
              <a:t>models</a:t>
            </a:r>
            <a:r>
              <a:rPr lang="es-ES" dirty="0"/>
              <a:t> and </a:t>
            </a:r>
            <a:r>
              <a:rPr lang="es-ES" dirty="0" err="1"/>
              <a:t>theories</a:t>
            </a:r>
            <a:r>
              <a:rPr lang="es-ES" dirty="0" smtClean="0"/>
              <a:t>?</a:t>
            </a:r>
            <a:endParaRPr lang="ko-KR" altLang="es-ES" dirty="0"/>
          </a:p>
          <a:p>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smtClean="0"/>
              <a:t>So what happened? What is the history behind all this? </a:t>
            </a:r>
            <a:endParaRPr lang="es-ES" dirty="0"/>
          </a:p>
        </p:txBody>
      </p:sp>
      <p:sp>
        <p:nvSpPr>
          <p:cNvPr id="3" name="2 Marcador de contenido"/>
          <p:cNvSpPr>
            <a:spLocks noGrp="1"/>
          </p:cNvSpPr>
          <p:nvPr>
            <p:ph idx="1"/>
          </p:nvPr>
        </p:nvSpPr>
        <p:spPr/>
        <p:txBody>
          <a:bodyPr>
            <a:normAutofit/>
          </a:bodyPr>
          <a:lstStyle/>
          <a:p>
            <a:r>
              <a:rPr lang="en-US" dirty="0" smtClean="0"/>
              <a:t>As </a:t>
            </a:r>
            <a:r>
              <a:rPr lang="en-US" dirty="0" smtClean="0"/>
              <a:t>cognitive and constructivist research on first language </a:t>
            </a:r>
            <a:r>
              <a:rPr lang="en-US" dirty="0" smtClean="0"/>
              <a:t>acquisition, </a:t>
            </a:r>
            <a:r>
              <a:rPr lang="en-US" dirty="0" smtClean="0"/>
              <a:t>second language researchers and foreign language teachers began to recognize the mistakes in drawing direct global analogies between first and second language acquisition. </a:t>
            </a:r>
            <a:endParaRPr lang="en-US" dirty="0" smtClean="0"/>
          </a:p>
          <a:p>
            <a:r>
              <a:rPr lang="en-US" dirty="0" smtClean="0"/>
              <a:t>One </a:t>
            </a:r>
            <a:r>
              <a:rPr lang="en-US" dirty="0" smtClean="0"/>
              <a:t>mistake was identified by David </a:t>
            </a:r>
            <a:r>
              <a:rPr lang="en-US" dirty="0" err="1" smtClean="0"/>
              <a:t>Ausubel</a:t>
            </a:r>
            <a:r>
              <a:rPr lang="en-US" dirty="0" smtClean="0"/>
              <a:t> (1964, cited in Brown, 2000, p. 51). </a:t>
            </a:r>
            <a:endParaRPr lang="es-E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6696" y="908720"/>
            <a:ext cx="8248708" cy="5377801"/>
          </a:xfrm>
        </p:spPr>
        <p:txBody>
          <a:bodyPr>
            <a:normAutofit fontScale="77500" lnSpcReduction="20000"/>
          </a:bodyPr>
          <a:lstStyle/>
          <a:p>
            <a:pPr>
              <a:buNone/>
            </a:pPr>
            <a:r>
              <a:rPr lang="en-US" dirty="0" smtClean="0"/>
              <a:t>	</a:t>
            </a:r>
            <a:r>
              <a:rPr lang="en-US" dirty="0" err="1" smtClean="0"/>
              <a:t>Ausubel</a:t>
            </a:r>
            <a:r>
              <a:rPr lang="en-US" dirty="0" smtClean="0"/>
              <a:t> </a:t>
            </a:r>
            <a:r>
              <a:rPr lang="en-US" dirty="0" smtClean="0"/>
              <a:t>outlined a number of problems with the then- popular </a:t>
            </a:r>
            <a:r>
              <a:rPr lang="en-US" dirty="0" err="1" smtClean="0"/>
              <a:t>Audiolingual</a:t>
            </a:r>
            <a:r>
              <a:rPr lang="en-US" dirty="0" smtClean="0"/>
              <a:t> Method. He issued the following warnings and statements: </a:t>
            </a:r>
          </a:p>
          <a:p>
            <a:r>
              <a:rPr lang="en-US" dirty="0" smtClean="0"/>
              <a:t>The </a:t>
            </a:r>
            <a:r>
              <a:rPr lang="en-US" dirty="0" smtClean="0"/>
              <a:t>rote learning practice of </a:t>
            </a:r>
            <a:r>
              <a:rPr lang="en-US" dirty="0" err="1" smtClean="0"/>
              <a:t>audiolingual</a:t>
            </a:r>
            <a:r>
              <a:rPr lang="en-US" dirty="0" smtClean="0"/>
              <a:t> drills lacked the meaningfulness necessary for successful first and second language acquisition. </a:t>
            </a:r>
          </a:p>
          <a:p>
            <a:r>
              <a:rPr lang="en-US" dirty="0" smtClean="0"/>
              <a:t>Adults </a:t>
            </a:r>
            <a:r>
              <a:rPr lang="en-US" dirty="0" smtClean="0"/>
              <a:t>learning a foreign language could, with their full cognitive capacities, benefit from deductive presentations of grammar. </a:t>
            </a:r>
          </a:p>
          <a:p>
            <a:r>
              <a:rPr lang="en-US" dirty="0" smtClean="0"/>
              <a:t>The </a:t>
            </a:r>
            <a:r>
              <a:rPr lang="en-US" dirty="0" smtClean="0"/>
              <a:t>native language of the learner is not just an interfering factor- it can facilitate learning a second language. </a:t>
            </a:r>
          </a:p>
          <a:p>
            <a:r>
              <a:rPr lang="en-US" dirty="0" smtClean="0"/>
              <a:t>The </a:t>
            </a:r>
            <a:r>
              <a:rPr lang="en-US" dirty="0" smtClean="0"/>
              <a:t>written form of the language could be beneficial. </a:t>
            </a:r>
          </a:p>
          <a:p>
            <a:r>
              <a:rPr lang="en-US" dirty="0" smtClean="0"/>
              <a:t>Students </a:t>
            </a:r>
            <a:r>
              <a:rPr lang="en-US" dirty="0" smtClean="0"/>
              <a:t>could be overwhelmed by language spoken at its “natural speed”, and they, like children, could benefit from more deliberative speech from the teacher. </a:t>
            </a:r>
          </a:p>
          <a:p>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subTnLst>
                                    <p:set>
                                      <p:cBhvr override="childStyle">
                                        <p:cTn dur="1" fill="hold" display="0" masterRel="nextClick" afterEffect="1"/>
                                        <p:tgtEl>
                                          <p:spTgt spid="3">
                                            <p:txEl>
                                              <p:pRg st="1" end="1"/>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subTnLst>
                                    <p:set>
                                      <p:cBhvr override="childStyle">
                                        <p:cTn dur="1" fill="hold" display="0" masterRel="nextClick" afterEffect="1"/>
                                        <p:tgtEl>
                                          <p:spTgt spid="3">
                                            <p:txEl>
                                              <p:pRg st="2" end="2"/>
                                            </p:txEl>
                                          </p:spTgt>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subTnLst>
                                    <p:set>
                                      <p:cBhvr override="childStyle">
                                        <p:cTn dur="1" fill="hold" display="0" masterRel="nextClick" afterEffect="1"/>
                                        <p:tgtEl>
                                          <p:spTgt spid="3">
                                            <p:txEl>
                                              <p:pRg st="3" end="3"/>
                                            </p:txEl>
                                          </p:spTgt>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500"/>
                                        <p:tgtEl>
                                          <p:spTgt spid="3">
                                            <p:txEl>
                                              <p:pRg st="4" end="4"/>
                                            </p:txEl>
                                          </p:spTgt>
                                        </p:tgtEl>
                                      </p:cBhvr>
                                    </p:animEffect>
                                  </p:childTnLst>
                                  <p:subTnLst>
                                    <p:set>
                                      <p:cBhvr override="childStyle">
                                        <p:cTn dur="1" fill="hold" display="0" masterRel="nextClick" afterEffect="1"/>
                                        <p:tgtEl>
                                          <p:spTgt spid="3">
                                            <p:txEl>
                                              <p:pRg st="4" end="4"/>
                                            </p:txEl>
                                          </p:spTgt>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ox(i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1" dirty="0" smtClean="0"/>
              <a:t/>
            </a:r>
            <a:br>
              <a:rPr lang="en-US" b="1" dirty="0" smtClean="0"/>
            </a:br>
            <a:r>
              <a:rPr lang="en-US" b="1" dirty="0" smtClean="0"/>
              <a:t>TYPES </a:t>
            </a:r>
            <a:r>
              <a:rPr lang="en-US" b="1" dirty="0"/>
              <a:t>OF COMPARISON AND </a:t>
            </a:r>
            <a:r>
              <a:rPr lang="en-US" b="1" dirty="0" smtClean="0"/>
              <a:t>CONTRAST</a:t>
            </a:r>
            <a:r>
              <a:rPr lang="en-US" dirty="0"/>
              <a:t/>
            </a:r>
            <a:br>
              <a:rPr lang="en-US" dirty="0"/>
            </a:br>
            <a:endParaRPr lang="es-ES" dirty="0"/>
          </a:p>
        </p:txBody>
      </p:sp>
      <p:sp>
        <p:nvSpPr>
          <p:cNvPr id="3" name="2 Marcador de contenido"/>
          <p:cNvSpPr>
            <a:spLocks noGrp="1"/>
          </p:cNvSpPr>
          <p:nvPr>
            <p:ph idx="1"/>
          </p:nvPr>
        </p:nvSpPr>
        <p:spPr/>
        <p:txBody>
          <a:bodyPr>
            <a:normAutofit fontScale="77500" lnSpcReduction="20000"/>
          </a:bodyPr>
          <a:lstStyle/>
          <a:p>
            <a:pPr>
              <a:buNone/>
            </a:pPr>
            <a:r>
              <a:rPr lang="en-US" dirty="0" smtClean="0"/>
              <a:t>	The </a:t>
            </a:r>
            <a:r>
              <a:rPr lang="en-US" dirty="0" smtClean="0"/>
              <a:t>comparison of first and second language acquisition can easily be oversimplified. At the very least, one needs to approach the comparison by first considering the differences between children and adults: </a:t>
            </a:r>
          </a:p>
          <a:p>
            <a:r>
              <a:rPr lang="en-US" dirty="0" smtClean="0"/>
              <a:t>It </a:t>
            </a:r>
            <a:r>
              <a:rPr lang="en-US" dirty="0" smtClean="0"/>
              <a:t>is, in one sense, illogical to compare the </a:t>
            </a:r>
            <a:r>
              <a:rPr lang="en-US" i="1" dirty="0" smtClean="0"/>
              <a:t>first language acquisition of a child with the second language acquisition of an adult. </a:t>
            </a:r>
          </a:p>
          <a:p>
            <a:r>
              <a:rPr lang="en-US" dirty="0" smtClean="0"/>
              <a:t>It </a:t>
            </a:r>
            <a:r>
              <a:rPr lang="en-US" dirty="0" smtClean="0"/>
              <a:t>is much more logical to compare first and second language learning in children or to compare second language learning in children and adults. </a:t>
            </a:r>
          </a:p>
          <a:p>
            <a:r>
              <a:rPr lang="en-US" dirty="0" smtClean="0"/>
              <a:t>Nevertheless</a:t>
            </a:r>
            <a:r>
              <a:rPr lang="en-US" dirty="0" smtClean="0"/>
              <a:t>, Child 1st language acquisition and adult 2nd language acquisition are common and important categories of acquisition to compare. </a:t>
            </a:r>
          </a:p>
          <a:p>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subTnLst>
                                    <p:set>
                                      <p:cBhvr override="childStyle">
                                        <p:cTn dur="1" fill="hold" display="0" masterRel="nextClick" afterEffect="1"/>
                                        <p:tgtEl>
                                          <p:spTgt spid="3">
                                            <p:txEl>
                                              <p:pRg st="1" end="1"/>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subTnLst>
                                    <p:set>
                                      <p:cBhvr override="childStyle">
                                        <p:cTn dur="1" fill="hold" display="0" masterRel="nextClick" afterEffect="1"/>
                                        <p:tgtEl>
                                          <p:spTgt spid="3">
                                            <p:txEl>
                                              <p:pRg st="2" end="2"/>
                                            </p:txEl>
                                          </p:spTgt>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subTnLst>
                                    <p:set>
                                      <p:cBhvr override="childStyle">
                                        <p:cTn dur="1" fill="hold" display="0" masterRel="nextClick" afterEffect="1"/>
                                        <p:tgtEl>
                                          <p:spTgt spid="3">
                                            <p:txEl>
                                              <p:pRg st="3" end="3"/>
                                            </p:txEl>
                                          </p:spTgt>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0648"/>
            <a:ext cx="8229600" cy="1143000"/>
          </a:xfrm>
        </p:spPr>
        <p:txBody>
          <a:bodyPr>
            <a:normAutofit fontScale="90000"/>
          </a:bodyPr>
          <a:lstStyle/>
          <a:p>
            <a:r>
              <a:rPr lang="en-US" b="1" dirty="0" smtClean="0"/>
              <a:t>THE CRITICAL PERIOD HYPOTHESIS</a:t>
            </a:r>
            <a:endParaRPr lang="es-ES" dirty="0"/>
          </a:p>
        </p:txBody>
      </p:sp>
      <p:sp>
        <p:nvSpPr>
          <p:cNvPr id="3" name="2 Marcador de contenido"/>
          <p:cNvSpPr>
            <a:spLocks noGrp="1"/>
          </p:cNvSpPr>
          <p:nvPr>
            <p:ph idx="1"/>
          </p:nvPr>
        </p:nvSpPr>
        <p:spPr>
          <a:xfrm>
            <a:off x="466696" y="1484784"/>
            <a:ext cx="8248708" cy="4739982"/>
          </a:xfrm>
        </p:spPr>
        <p:txBody>
          <a:bodyPr>
            <a:normAutofit fontScale="25000" lnSpcReduction="20000"/>
          </a:bodyPr>
          <a:lstStyle/>
          <a:p>
            <a:r>
              <a:rPr lang="en-US" sz="7200" dirty="0" smtClean="0"/>
              <a:t>Critical </a:t>
            </a:r>
            <a:r>
              <a:rPr lang="en-US" sz="7200" dirty="0"/>
              <a:t>period: a biologically determined period of line when language can be acquired more easily and beyond which time language is increasingly difficult to acquire.</a:t>
            </a:r>
          </a:p>
          <a:p>
            <a:r>
              <a:rPr lang="en-US" sz="7200" dirty="0" smtClean="0"/>
              <a:t>Eric </a:t>
            </a:r>
            <a:r>
              <a:rPr lang="en-US" sz="7200" dirty="0" err="1" smtClean="0"/>
              <a:t>Lenneberg</a:t>
            </a:r>
            <a:r>
              <a:rPr lang="en-US" sz="7200" dirty="0" smtClean="0"/>
              <a:t> (1967) argued tat the LAD, like other biological functions, works successfully  only when it is stimulated at the right time – a time which is referred to as the critical period‟</a:t>
            </a:r>
          </a:p>
          <a:p>
            <a:r>
              <a:rPr lang="en-US" sz="7200" dirty="0" smtClean="0"/>
              <a:t>This notion that there is a specific and limited time period for language acquisition is referred to  as the critical period hypothesis (CPH). </a:t>
            </a:r>
          </a:p>
          <a:p>
            <a:r>
              <a:rPr lang="en-US" sz="7200" dirty="0" smtClean="0"/>
              <a:t>There are two versions of the CPH:</a:t>
            </a:r>
          </a:p>
          <a:p>
            <a:pPr>
              <a:buNone/>
            </a:pPr>
            <a:r>
              <a:rPr lang="en-US" sz="7200" dirty="0" smtClean="0"/>
              <a:t>	 The strong version suggests that children must acquire their first language by </a:t>
            </a:r>
            <a:r>
              <a:rPr lang="en-US" sz="7200" dirty="0" smtClean="0"/>
              <a:t>  puberty </a:t>
            </a:r>
            <a:r>
              <a:rPr lang="en-US" sz="7200" dirty="0" smtClean="0"/>
              <a:t>or they will never be able to learn from subsequent exposure.</a:t>
            </a:r>
          </a:p>
          <a:p>
            <a:pPr>
              <a:buNone/>
            </a:pPr>
            <a:r>
              <a:rPr lang="en-US" sz="7200" dirty="0" smtClean="0"/>
              <a:t>	The weak version is that language learning will be more difficult and incomplete </a:t>
            </a:r>
            <a:r>
              <a:rPr lang="en-US" sz="7200" dirty="0" smtClean="0"/>
              <a:t>after </a:t>
            </a:r>
            <a:r>
              <a:rPr lang="en-US" sz="7200" dirty="0" smtClean="0"/>
              <a:t>puberty.</a:t>
            </a:r>
          </a:p>
          <a:p>
            <a:r>
              <a:rPr lang="en-US" sz="7200" dirty="0" smtClean="0"/>
              <a:t>The Critical Period Hypothesis (CPH) claims that there is such a biological timetable.</a:t>
            </a:r>
          </a:p>
          <a:p>
            <a:r>
              <a:rPr lang="en-US" sz="7200" dirty="0" smtClean="0"/>
              <a:t>Initially the notion of a critical period was connected only to first language acquisition. </a:t>
            </a:r>
          </a:p>
          <a:p>
            <a:r>
              <a:rPr lang="en-US" sz="7200" dirty="0" smtClean="0"/>
              <a:t>This </a:t>
            </a:r>
            <a:r>
              <a:rPr lang="en-US" sz="7200" dirty="0"/>
              <a:t>must be viewed in the light of what it really means to be successful in learning a second </a:t>
            </a:r>
            <a:r>
              <a:rPr lang="en-US" sz="7200" dirty="0" smtClean="0"/>
              <a:t>language.</a:t>
            </a:r>
            <a:endParaRPr lang="ko-KR" altLang="es-ES" sz="7200" dirty="0"/>
          </a:p>
          <a:p>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subTnLst>
                                    <p:set>
                                      <p:cBhvr override="childStyle">
                                        <p:cTn dur="1" fill="hold" display="0" masterRel="nextClick" afterEffect="1"/>
                                        <p:tgtEl>
                                          <p:spTgt spid="3">
                                            <p:txEl>
                                              <p:pRg st="0" end="0"/>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subTnLst>
                                    <p:set>
                                      <p:cBhvr override="childStyle">
                                        <p:cTn dur="1" fill="hold" display="0" masterRel="nextClick" afterEffect="1"/>
                                        <p:tgtEl>
                                          <p:spTgt spid="3">
                                            <p:txEl>
                                              <p:pRg st="1" end="1"/>
                                            </p:txEl>
                                          </p:spTgt>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subTnLst>
                                    <p:set>
                                      <p:cBhvr override="childStyle">
                                        <p:cTn dur="1" fill="hold" display="0" masterRel="nextClick" afterEffect="1"/>
                                        <p:tgtEl>
                                          <p:spTgt spid="3">
                                            <p:txEl>
                                              <p:pRg st="2" end="2"/>
                                            </p:txEl>
                                          </p:spTgt>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subTnLst>
                                    <p:set>
                                      <p:cBhvr override="childStyle">
                                        <p:cTn dur="1" fill="hold" display="0" masterRel="nextClick" afterEffect="1"/>
                                        <p:tgtEl>
                                          <p:spTgt spid="3">
                                            <p:txEl>
                                              <p:pRg st="3" end="3"/>
                                            </p:txEl>
                                          </p:spTgt>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subTnLst>
                                    <p:set>
                                      <p:cBhvr override="childStyle">
                                        <p:cTn dur="1" fill="hold" display="0" masterRel="nextClick" afterEffect="1"/>
                                        <p:tgtEl>
                                          <p:spTgt spid="3">
                                            <p:txEl>
                                              <p:pRg st="5" end="5"/>
                                            </p:txEl>
                                          </p:spTgt>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ox(in)">
                                      <p:cBhvr>
                                        <p:cTn id="37" dur="500"/>
                                        <p:tgtEl>
                                          <p:spTgt spid="3">
                                            <p:txEl>
                                              <p:pRg st="6" end="6"/>
                                            </p:txEl>
                                          </p:spTgt>
                                        </p:tgtEl>
                                      </p:cBhvr>
                                    </p:animEffect>
                                  </p:childTnLst>
                                  <p:subTnLst>
                                    <p:set>
                                      <p:cBhvr override="childStyle">
                                        <p:cTn dur="1" fill="hold" display="0" masterRel="nextClick" afterEffect="1"/>
                                        <p:tgtEl>
                                          <p:spTgt spid="3">
                                            <p:txEl>
                                              <p:pRg st="6" end="6"/>
                                            </p:txEl>
                                          </p:spTgt>
                                        </p:tgtEl>
                                        <p:attrNameLst>
                                          <p:attrName>style.visibility</p:attrName>
                                        </p:attrNameLst>
                                      </p:cBhvr>
                                      <p:to>
                                        <p:strVal val="hidden"/>
                                      </p:to>
                                    </p:set>
                                  </p:sub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ox(in)">
                                      <p:cBhvr>
                                        <p:cTn id="42" dur="500"/>
                                        <p:tgtEl>
                                          <p:spTgt spid="3">
                                            <p:txEl>
                                              <p:pRg st="7" end="7"/>
                                            </p:txEl>
                                          </p:spTgt>
                                        </p:tgtEl>
                                      </p:cBhvr>
                                    </p:animEffect>
                                  </p:childTnLst>
                                  <p:subTnLst>
                                    <p:set>
                                      <p:cBhvr override="childStyle">
                                        <p:cTn dur="1" fill="hold" display="0" masterRel="nextClick" afterEffect="1"/>
                                        <p:tgtEl>
                                          <p:spTgt spid="3">
                                            <p:txEl>
                                              <p:pRg st="7" end="7"/>
                                            </p:txEl>
                                          </p:spTgt>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ox(in)">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1" dirty="0" smtClean="0"/>
              <a:t>NEUROLOGICAL CONSIDERATIONS</a:t>
            </a:r>
            <a:endParaRPr lang="es-ES" dirty="0"/>
          </a:p>
        </p:txBody>
      </p:sp>
      <p:sp>
        <p:nvSpPr>
          <p:cNvPr id="3" name="2 Marcador de contenido"/>
          <p:cNvSpPr>
            <a:spLocks noGrp="1"/>
          </p:cNvSpPr>
          <p:nvPr>
            <p:ph idx="1"/>
          </p:nvPr>
        </p:nvSpPr>
        <p:spPr/>
        <p:txBody>
          <a:bodyPr>
            <a:normAutofit fontScale="92500" lnSpcReduction="20000"/>
          </a:bodyPr>
          <a:lstStyle/>
          <a:p>
            <a:r>
              <a:rPr lang="en-US" dirty="0" smtClean="0"/>
              <a:t>How </a:t>
            </a:r>
            <a:r>
              <a:rPr lang="en-US" dirty="0"/>
              <a:t>might neurological development affect second language success? </a:t>
            </a:r>
            <a:endParaRPr lang="en-US" dirty="0" smtClean="0"/>
          </a:p>
          <a:p>
            <a:r>
              <a:rPr lang="en-US" dirty="0" smtClean="0"/>
              <a:t>Does </a:t>
            </a:r>
            <a:r>
              <a:rPr lang="en-US" dirty="0"/>
              <a:t>the maturation of the brain at some stage spell the doom of language acquisition ability</a:t>
            </a:r>
            <a:r>
              <a:rPr lang="en-US" dirty="0" smtClean="0"/>
              <a:t>?</a:t>
            </a:r>
          </a:p>
          <a:p>
            <a:r>
              <a:rPr lang="en-US" dirty="0" smtClean="0"/>
              <a:t>To examine these issues, we will look at: </a:t>
            </a:r>
            <a:endParaRPr lang="en-US" dirty="0" smtClean="0"/>
          </a:p>
          <a:p>
            <a:pPr>
              <a:buFont typeface="Wingdings" pitchFamily="2" charset="2"/>
              <a:buChar char="ü"/>
            </a:pPr>
            <a:r>
              <a:rPr lang="es-ES" dirty="0" err="1" smtClean="0"/>
              <a:t>Neurological</a:t>
            </a:r>
            <a:r>
              <a:rPr lang="es-ES" dirty="0" smtClean="0"/>
              <a:t> </a:t>
            </a:r>
            <a:r>
              <a:rPr lang="es-ES" dirty="0" err="1" smtClean="0"/>
              <a:t>considerations</a:t>
            </a:r>
            <a:r>
              <a:rPr lang="es-ES" dirty="0" smtClean="0"/>
              <a:t> </a:t>
            </a:r>
          </a:p>
          <a:p>
            <a:pPr>
              <a:buFont typeface="Wingdings" pitchFamily="2" charset="2"/>
              <a:buChar char="ü"/>
            </a:pPr>
            <a:r>
              <a:rPr lang="es-ES" dirty="0" smtClean="0"/>
              <a:t> </a:t>
            </a:r>
            <a:r>
              <a:rPr lang="es-ES" dirty="0" err="1" smtClean="0"/>
              <a:t>Phonological</a:t>
            </a:r>
            <a:r>
              <a:rPr lang="es-ES" dirty="0" smtClean="0"/>
              <a:t> </a:t>
            </a:r>
            <a:r>
              <a:rPr lang="es-ES" dirty="0" err="1" smtClean="0"/>
              <a:t>considerations</a:t>
            </a:r>
            <a:r>
              <a:rPr lang="es-ES" dirty="0" smtClean="0"/>
              <a:t> </a:t>
            </a:r>
          </a:p>
          <a:p>
            <a:pPr>
              <a:buFont typeface="Wingdings" pitchFamily="2" charset="2"/>
              <a:buChar char="ü"/>
            </a:pPr>
            <a:r>
              <a:rPr lang="es-ES" dirty="0" smtClean="0"/>
              <a:t> </a:t>
            </a:r>
            <a:r>
              <a:rPr lang="es-ES" dirty="0" err="1" smtClean="0"/>
              <a:t>Cognitive</a:t>
            </a:r>
            <a:r>
              <a:rPr lang="es-ES" dirty="0" smtClean="0"/>
              <a:t> </a:t>
            </a:r>
            <a:r>
              <a:rPr lang="es-ES" dirty="0" err="1" smtClean="0"/>
              <a:t>considerations</a:t>
            </a:r>
            <a:r>
              <a:rPr lang="es-ES" dirty="0" smtClean="0"/>
              <a:t> </a:t>
            </a:r>
          </a:p>
          <a:p>
            <a:pPr>
              <a:buFont typeface="Wingdings" pitchFamily="2" charset="2"/>
              <a:buChar char="ü"/>
            </a:pPr>
            <a:r>
              <a:rPr lang="es-ES" dirty="0" err="1" smtClean="0"/>
              <a:t>Affective</a:t>
            </a:r>
            <a:r>
              <a:rPr lang="es-ES" dirty="0" smtClean="0"/>
              <a:t> </a:t>
            </a:r>
            <a:r>
              <a:rPr lang="es-ES" dirty="0" err="1" smtClean="0"/>
              <a:t>considerations</a:t>
            </a:r>
            <a:r>
              <a:rPr lang="es-ES" dirty="0" smtClean="0"/>
              <a:t> </a:t>
            </a:r>
          </a:p>
          <a:p>
            <a:pPr>
              <a:buFont typeface="Wingdings" pitchFamily="2" charset="2"/>
              <a:buChar char="ü"/>
            </a:pPr>
            <a:r>
              <a:rPr lang="es-ES" dirty="0" err="1" smtClean="0"/>
              <a:t>Linguistic</a:t>
            </a:r>
            <a:r>
              <a:rPr lang="es-ES" dirty="0" smtClean="0"/>
              <a:t> </a:t>
            </a:r>
            <a:r>
              <a:rPr lang="es-ES" dirty="0" err="1" smtClean="0"/>
              <a:t>considerations</a:t>
            </a:r>
            <a:r>
              <a:rPr lang="es-ES" dirty="0" smtClean="0"/>
              <a:t> </a:t>
            </a:r>
          </a:p>
          <a:p>
            <a:pPr>
              <a:buNone/>
            </a:pP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subTnLst>
                                    <p:set>
                                      <p:cBhvr override="childStyle">
                                        <p:cTn dur="1" fill="hold" display="0" masterRel="nextClick" afterEffect="1"/>
                                        <p:tgtEl>
                                          <p:spTgt spid="3">
                                            <p:txEl>
                                              <p:pRg st="0" end="0"/>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subTnLst>
                                    <p:set>
                                      <p:cBhvr override="childStyle">
                                        <p:cTn dur="1" fill="hold" display="0" masterRel="nextClick" afterEffect="1"/>
                                        <p:tgtEl>
                                          <p:spTgt spid="3">
                                            <p:txEl>
                                              <p:pRg st="1" end="1"/>
                                            </p:txEl>
                                          </p:spTgt>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ox(i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ox(i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b="1" dirty="0" smtClean="0"/>
              <a:t>Hemispheric Lateralization</a:t>
            </a:r>
            <a:endParaRPr lang="es-ES" dirty="0"/>
          </a:p>
        </p:txBody>
      </p:sp>
      <p:sp>
        <p:nvSpPr>
          <p:cNvPr id="3" name="2 Marcador de contenido"/>
          <p:cNvSpPr>
            <a:spLocks noGrp="1"/>
          </p:cNvSpPr>
          <p:nvPr>
            <p:ph idx="1"/>
          </p:nvPr>
        </p:nvSpPr>
        <p:spPr/>
        <p:txBody>
          <a:bodyPr>
            <a:normAutofit fontScale="85000" lnSpcReduction="20000"/>
          </a:bodyPr>
          <a:lstStyle/>
          <a:p>
            <a:r>
              <a:rPr lang="en-US" dirty="0" smtClean="0"/>
              <a:t>Left </a:t>
            </a:r>
            <a:r>
              <a:rPr lang="en-US" dirty="0"/>
              <a:t>hemisphere seems to control intellectual, logical, and analytic functions including language functions, while right hemisphere controls functions related to emotional and social needs. </a:t>
            </a:r>
            <a:endParaRPr lang="en-US" dirty="0" smtClean="0"/>
          </a:p>
          <a:p>
            <a:r>
              <a:rPr lang="en-US" dirty="0" smtClean="0"/>
              <a:t>Then </a:t>
            </a:r>
            <a:r>
              <a:rPr lang="en-US" dirty="0"/>
              <a:t>when does this lateralization take place, and how does that lateralization process affect language acquisition?</a:t>
            </a:r>
          </a:p>
          <a:p>
            <a:r>
              <a:rPr lang="en-US" dirty="0"/>
              <a:t>Some scholars contended the lateralization is completed about at the age of puberty, and some said it’s about five. </a:t>
            </a:r>
            <a:endParaRPr lang="en-US" dirty="0" smtClean="0"/>
          </a:p>
          <a:p>
            <a:r>
              <a:rPr lang="en-US" dirty="0" smtClean="0"/>
              <a:t>Thomas </a:t>
            </a:r>
            <a:r>
              <a:rPr lang="en-US" dirty="0" err="1"/>
              <a:t>Scovel</a:t>
            </a:r>
            <a:r>
              <a:rPr lang="en-US" dirty="0"/>
              <a:t> applied this lateralization concept to the second language acquisition. </a:t>
            </a: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subTnLst>
                                    <p:set>
                                      <p:cBhvr override="childStyle">
                                        <p:cTn dur="1" fill="hold" display="0" masterRel="nextClick" afterEffect="1"/>
                                        <p:tgtEl>
                                          <p:spTgt spid="3">
                                            <p:txEl>
                                              <p:pRg st="0" end="0"/>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subTnLst>
                                    <p:set>
                                      <p:cBhvr override="childStyle">
                                        <p:cTn dur="1" fill="hold" display="0" masterRel="nextClick" afterEffect="1"/>
                                        <p:tgtEl>
                                          <p:spTgt spid="3">
                                            <p:txEl>
                                              <p:pRg st="1" end="1"/>
                                            </p:txEl>
                                          </p:spTgt>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subTnLst>
                                    <p:set>
                                      <p:cBhvr override="childStyle">
                                        <p:cTn dur="1" fill="hold" display="0" masterRel="nextClick" afterEffect="1"/>
                                        <p:tgtEl>
                                          <p:spTgt spid="3">
                                            <p:txEl>
                                              <p:pRg st="2" end="2"/>
                                            </p:txEl>
                                          </p:spTgt>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b="1" dirty="0" smtClean="0"/>
              <a:t>Biological Timetables</a:t>
            </a:r>
            <a:endParaRPr lang="es-ES" dirty="0"/>
          </a:p>
        </p:txBody>
      </p:sp>
      <p:sp>
        <p:nvSpPr>
          <p:cNvPr id="3" name="2 Marcador de contenido"/>
          <p:cNvSpPr>
            <a:spLocks noGrp="1"/>
          </p:cNvSpPr>
          <p:nvPr>
            <p:ph idx="1"/>
          </p:nvPr>
        </p:nvSpPr>
        <p:spPr/>
        <p:txBody>
          <a:bodyPr>
            <a:normAutofit fontScale="77500" lnSpcReduction="20000"/>
          </a:bodyPr>
          <a:lstStyle/>
          <a:p>
            <a:r>
              <a:rPr lang="en-US" dirty="0" smtClean="0"/>
              <a:t>Thomas </a:t>
            </a:r>
            <a:r>
              <a:rPr lang="en-US" dirty="0" err="1"/>
              <a:t>Scovel</a:t>
            </a:r>
            <a:r>
              <a:rPr lang="en-US" dirty="0"/>
              <a:t> cited evidence for a </a:t>
            </a:r>
            <a:r>
              <a:rPr lang="en-US" dirty="0" err="1"/>
              <a:t>sociobiological</a:t>
            </a:r>
            <a:r>
              <a:rPr lang="en-US" dirty="0"/>
              <a:t> critical period in various </a:t>
            </a:r>
            <a:r>
              <a:rPr lang="en-US" dirty="0" err="1"/>
              <a:t>specis</a:t>
            </a:r>
            <a:r>
              <a:rPr lang="en-US" dirty="0"/>
              <a:t> of mammals and birds. </a:t>
            </a:r>
            <a:endParaRPr lang="en-US" dirty="0" smtClean="0"/>
          </a:p>
          <a:p>
            <a:r>
              <a:rPr lang="en-US" dirty="0" smtClean="0"/>
              <a:t>He </a:t>
            </a:r>
            <a:r>
              <a:rPr lang="en-US" dirty="0"/>
              <a:t>concluded that human beings’ native accents may be a genetic left-over just like animals’.</a:t>
            </a:r>
          </a:p>
          <a:p>
            <a:r>
              <a:rPr lang="en-US" dirty="0"/>
              <a:t>Walsh and Diller concluded that different aspects of a second language are learned optimally at different ages: </a:t>
            </a:r>
            <a:r>
              <a:rPr lang="en-US" dirty="0" smtClean="0"/>
              <a:t>Lower-order </a:t>
            </a:r>
            <a:r>
              <a:rPr lang="en-US" dirty="0"/>
              <a:t>processes are dependent on early maturing and less adaptive </a:t>
            </a:r>
            <a:r>
              <a:rPr lang="en-US" dirty="0" err="1"/>
              <a:t>macroneural</a:t>
            </a:r>
            <a:r>
              <a:rPr lang="en-US" dirty="0"/>
              <a:t> circuits, while higher-order language functions are more dependent on late mature neural circuits.</a:t>
            </a:r>
          </a:p>
          <a:p>
            <a:r>
              <a:rPr lang="en-US" dirty="0"/>
              <a:t>However, those were mainly about the acquisition of an authentic “accent</a:t>
            </a:r>
            <a:r>
              <a:rPr lang="en-US" dirty="0" smtClean="0"/>
              <a:t>.”</a:t>
            </a: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subTnLst>
                                    <p:set>
                                      <p:cBhvr override="childStyle">
                                        <p:cTn dur="1" fill="hold" display="0" masterRel="nextClick" afterEffect="1"/>
                                        <p:tgtEl>
                                          <p:spTgt spid="3">
                                            <p:txEl>
                                              <p:pRg st="0" end="0"/>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subTnLst>
                                    <p:set>
                                      <p:cBhvr override="childStyle">
                                        <p:cTn dur="1" fill="hold" display="0" masterRel="nextClick" afterEffect="1"/>
                                        <p:tgtEl>
                                          <p:spTgt spid="3">
                                            <p:txEl>
                                              <p:pRg st="1" end="1"/>
                                            </p:txEl>
                                          </p:spTgt>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subTnLst>
                                    <p:set>
                                      <p:cBhvr override="childStyle">
                                        <p:cTn dur="1" fill="hold" display="0" masterRel="nextClick" afterEffect="1"/>
                                        <p:tgtEl>
                                          <p:spTgt spid="3">
                                            <p:txEl>
                                              <p:pRg st="2" end="2"/>
                                            </p:txEl>
                                          </p:spTgt>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1" dirty="0" smtClean="0"/>
              <a:t>Right-Hemispheric Participation</a:t>
            </a:r>
            <a:endParaRPr lang="es-ES" dirty="0"/>
          </a:p>
        </p:txBody>
      </p:sp>
      <p:sp>
        <p:nvSpPr>
          <p:cNvPr id="3" name="2 Marcador de contenido"/>
          <p:cNvSpPr>
            <a:spLocks noGrp="1"/>
          </p:cNvSpPr>
          <p:nvPr>
            <p:ph idx="1"/>
          </p:nvPr>
        </p:nvSpPr>
        <p:spPr/>
        <p:txBody>
          <a:bodyPr>
            <a:normAutofit fontScale="77500" lnSpcReduction="20000"/>
          </a:bodyPr>
          <a:lstStyle/>
          <a:p>
            <a:pPr>
              <a:buNone/>
            </a:pPr>
            <a:r>
              <a:rPr lang="en-US" dirty="0" smtClean="0"/>
              <a:t>	Another </a:t>
            </a:r>
            <a:r>
              <a:rPr lang="en-US" dirty="0" smtClean="0"/>
              <a:t>branch of </a:t>
            </a:r>
            <a:r>
              <a:rPr lang="en-US" dirty="0" err="1" smtClean="0"/>
              <a:t>neurolinguistic</a:t>
            </a:r>
            <a:r>
              <a:rPr lang="en-US" dirty="0" smtClean="0"/>
              <a:t> research focused on the role of the right hemisphere in the acquisition of a second language. </a:t>
            </a:r>
            <a:endParaRPr lang="en-US" dirty="0" smtClean="0"/>
          </a:p>
          <a:p>
            <a:r>
              <a:rPr lang="en-US" dirty="0" err="1" smtClean="0"/>
              <a:t>Olber</a:t>
            </a:r>
            <a:r>
              <a:rPr lang="en-US" dirty="0" smtClean="0"/>
              <a:t> </a:t>
            </a:r>
            <a:r>
              <a:rPr lang="en-US" dirty="0"/>
              <a:t>noted that in second language learning, there is significant right hemisphere participation especially at early stages. </a:t>
            </a:r>
          </a:p>
          <a:p>
            <a:r>
              <a:rPr lang="en-US" dirty="0" smtClean="0"/>
              <a:t>Genesee</a:t>
            </a:r>
            <a:r>
              <a:rPr lang="en-US" dirty="0"/>
              <a:t> concluded that there may be greater right hemisphere involvement in language processing in bilinguals who acquire their second language late relative to their first language and in bilinguals</a:t>
            </a:r>
          </a:p>
          <a:p>
            <a:r>
              <a:rPr lang="en-US" dirty="0"/>
              <a:t>Second language learners, particularly adult learners, might benefit from more encouragement of right brain activity in the classroom context</a:t>
            </a:r>
            <a:r>
              <a:rPr lang="en-US" dirty="0" smtClean="0"/>
              <a:t>.</a:t>
            </a:r>
            <a:endParaRPr lang="ko-KR" alt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subTnLst>
                                    <p:set>
                                      <p:cBhvr override="childStyle">
                                        <p:cTn dur="1" fill="hold" display="0" masterRel="nextClick" afterEffect="1"/>
                                        <p:tgtEl>
                                          <p:spTgt spid="3">
                                            <p:txEl>
                                              <p:pRg st="1" end="1"/>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subTnLst>
                                    <p:set>
                                      <p:cBhvr override="childStyle">
                                        <p:cTn dur="1" fill="hold" display="0" masterRel="nextClick" afterEffect="1"/>
                                        <p:tgtEl>
                                          <p:spTgt spid="3">
                                            <p:txEl>
                                              <p:pRg st="2" end="2"/>
                                            </p:txEl>
                                          </p:spTgt>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subTnLst>
                                    <p:set>
                                      <p:cBhvr override="childStyle">
                                        <p:cTn dur="1" fill="hold" display="0" masterRel="nextClick" afterEffect="1"/>
                                        <p:tgtEl>
                                          <p:spTgt spid="3">
                                            <p:txEl>
                                              <p:pRg st="3" end="3"/>
                                            </p:txEl>
                                          </p:spTgt>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b="1" dirty="0" smtClean="0"/>
              <a:t>Anthropological Evidence</a:t>
            </a:r>
            <a:endParaRPr lang="es-ES" dirty="0"/>
          </a:p>
        </p:txBody>
      </p:sp>
      <p:sp>
        <p:nvSpPr>
          <p:cNvPr id="3" name="2 Marcador de contenido"/>
          <p:cNvSpPr>
            <a:spLocks noGrp="1"/>
          </p:cNvSpPr>
          <p:nvPr>
            <p:ph idx="1"/>
          </p:nvPr>
        </p:nvSpPr>
        <p:spPr/>
        <p:txBody>
          <a:bodyPr>
            <a:normAutofit fontScale="92500" lnSpcReduction="20000"/>
          </a:bodyPr>
          <a:lstStyle/>
          <a:p>
            <a:r>
              <a:rPr lang="en-US" dirty="0" smtClean="0"/>
              <a:t>Jane </a:t>
            </a:r>
            <a:r>
              <a:rPr lang="en-US" dirty="0"/>
              <a:t>Hill cited anthropological research on non-Western societies that yielded evidence that adults can acquire second languages </a:t>
            </a:r>
            <a:r>
              <a:rPr lang="en-US" dirty="0" smtClean="0"/>
              <a:t>perfectly.</a:t>
            </a:r>
          </a:p>
          <a:p>
            <a:r>
              <a:rPr lang="en-US" dirty="0" smtClean="0"/>
              <a:t>Sorenson </a:t>
            </a:r>
            <a:r>
              <a:rPr lang="en-US" dirty="0"/>
              <a:t>studied the </a:t>
            </a:r>
            <a:r>
              <a:rPr lang="en-US" dirty="0" err="1"/>
              <a:t>Tukano</a:t>
            </a:r>
            <a:r>
              <a:rPr lang="en-US" dirty="0"/>
              <a:t> culture </a:t>
            </a:r>
            <a:r>
              <a:rPr lang="en-US" dirty="0" smtClean="0"/>
              <a:t>of South </a:t>
            </a:r>
            <a:r>
              <a:rPr lang="en-US" dirty="0"/>
              <a:t>America and reported that during adolescence, individuals actively and almost suddenly began to speak two or three other languages to which they had been exposed at some point</a:t>
            </a:r>
            <a:r>
              <a:rPr lang="en-US" dirty="0" smtClean="0"/>
              <a:t>.</a:t>
            </a:r>
          </a:p>
          <a:p>
            <a:r>
              <a:rPr lang="en-US" dirty="0" smtClean="0"/>
              <a:t>Hill </a:t>
            </a:r>
            <a:r>
              <a:rPr lang="en-US" dirty="0"/>
              <a:t>suggested that we have to explore the influence of social and cultural roles.</a:t>
            </a:r>
          </a:p>
          <a:p>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subTnLst>
                                    <p:set>
                                      <p:cBhvr override="childStyle">
                                        <p:cTn dur="1" fill="hold" display="0" masterRel="nextClick" afterEffect="1"/>
                                        <p:tgtEl>
                                          <p:spTgt spid="3">
                                            <p:txEl>
                                              <p:pRg st="0" end="0"/>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subTnLst>
                                    <p:set>
                                      <p:cBhvr override="childStyle">
                                        <p:cTn dur="1" fill="hold" display="0" masterRel="nextClick" afterEffect="1"/>
                                        <p:tgtEl>
                                          <p:spTgt spid="3">
                                            <p:txEl>
                                              <p:pRg st="1" end="1"/>
                                            </p:txEl>
                                          </p:spTgt>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8229600" cy="1143000"/>
          </a:xfrm>
        </p:spPr>
        <p:txBody>
          <a:bodyPr>
            <a:normAutofit fontScale="90000"/>
          </a:bodyPr>
          <a:lstStyle/>
          <a:p>
            <a:r>
              <a:rPr lang="en-US" b="1" dirty="0" smtClean="0"/>
              <a:t>THE SIGNIFICANCE OF ACCENT</a:t>
            </a:r>
            <a:endParaRPr lang="es-ES" dirty="0"/>
          </a:p>
        </p:txBody>
      </p:sp>
      <p:sp>
        <p:nvSpPr>
          <p:cNvPr id="3" name="2 Marcador de contenido"/>
          <p:cNvSpPr>
            <a:spLocks noGrp="1"/>
          </p:cNvSpPr>
          <p:nvPr>
            <p:ph idx="1"/>
          </p:nvPr>
        </p:nvSpPr>
        <p:spPr>
          <a:xfrm>
            <a:off x="395536" y="1196752"/>
            <a:ext cx="8248708" cy="4896544"/>
          </a:xfrm>
        </p:spPr>
        <p:txBody>
          <a:bodyPr>
            <a:normAutofit fontScale="70000" lnSpcReduction="20000"/>
          </a:bodyPr>
          <a:lstStyle/>
          <a:p>
            <a:r>
              <a:rPr lang="en-US" dirty="0" smtClean="0"/>
              <a:t>Although </a:t>
            </a:r>
            <a:r>
              <a:rPr lang="en-US" dirty="0"/>
              <a:t>there are some exceptions, most of the evidence indicates that persons beyond the age of puberty do not acquire authentic pronunciation of the second language. </a:t>
            </a:r>
            <a:endParaRPr lang="en-US" dirty="0" smtClean="0"/>
          </a:p>
          <a:p>
            <a:r>
              <a:rPr lang="en-US" dirty="0" smtClean="0"/>
              <a:t>There </a:t>
            </a:r>
            <a:r>
              <a:rPr lang="en-US" dirty="0"/>
              <a:t>had been some studies to contradict </a:t>
            </a:r>
            <a:r>
              <a:rPr lang="en-US" dirty="0" err="1"/>
              <a:t>Scovel’s</a:t>
            </a:r>
            <a:r>
              <a:rPr lang="en-US" dirty="0"/>
              <a:t> strong CPH such as Gerald </a:t>
            </a:r>
            <a:r>
              <a:rPr lang="en-US" dirty="0" err="1"/>
              <a:t>Newfeld’s</a:t>
            </a:r>
            <a:r>
              <a:rPr lang="en-US" dirty="0"/>
              <a:t>, Moyer and </a:t>
            </a:r>
            <a:r>
              <a:rPr lang="en-US" dirty="0" err="1"/>
              <a:t>Bongaerts</a:t>
            </a:r>
            <a:r>
              <a:rPr lang="en-US" dirty="0"/>
              <a:t>, </a:t>
            </a:r>
            <a:r>
              <a:rPr lang="en-US" dirty="0" err="1"/>
              <a:t>Planket</a:t>
            </a:r>
            <a:r>
              <a:rPr lang="en-US" dirty="0"/>
              <a:t>, and </a:t>
            </a:r>
            <a:r>
              <a:rPr lang="en-US" dirty="0" err="1" smtClean="0"/>
              <a:t>Schils</a:t>
            </a:r>
            <a:r>
              <a:rPr lang="en-US" dirty="0" smtClean="0"/>
              <a:t>.</a:t>
            </a:r>
          </a:p>
          <a:p>
            <a:r>
              <a:rPr lang="en-US" dirty="0" smtClean="0"/>
              <a:t>However</a:t>
            </a:r>
            <a:r>
              <a:rPr lang="en-US" dirty="0"/>
              <a:t>, these studies at the end have left the strong CPH unchallenged. </a:t>
            </a:r>
            <a:endParaRPr lang="en-US" dirty="0" smtClean="0"/>
          </a:p>
          <a:p>
            <a:r>
              <a:rPr lang="en-US" dirty="0" smtClean="0"/>
              <a:t>We </a:t>
            </a:r>
            <a:r>
              <a:rPr lang="en-US" dirty="0"/>
              <a:t>are left with powerful evidence of a critical period for accent, but for accent only! Great accent only doesn’t mean that the learner is a successful second language learner. </a:t>
            </a:r>
            <a:endParaRPr lang="en-US" dirty="0" smtClean="0"/>
          </a:p>
          <a:p>
            <a:r>
              <a:rPr lang="en-US" dirty="0" smtClean="0"/>
              <a:t>Even </a:t>
            </a:r>
            <a:r>
              <a:rPr lang="en-US" dirty="0"/>
              <a:t>though poor at accent, one can have fluent control of a second language. </a:t>
            </a:r>
            <a:endParaRPr lang="en-US" dirty="0" smtClean="0"/>
          </a:p>
          <a:p>
            <a:r>
              <a:rPr lang="en-US" dirty="0" smtClean="0"/>
              <a:t>Instead </a:t>
            </a:r>
            <a:r>
              <a:rPr lang="en-US" dirty="0"/>
              <a:t>of focusing only on the accent, studies on the effect of input, on lexical acquisition, on UG, and on discourse acquisition are very important research fields on age and </a:t>
            </a:r>
            <a:r>
              <a:rPr lang="en-US" dirty="0" smtClean="0"/>
              <a:t>acquisition.</a:t>
            </a:r>
            <a:endParaRPr lang="ko-KR" altLang="es-ES" dirty="0"/>
          </a:p>
          <a:p>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subTnLst>
                                    <p:set>
                                      <p:cBhvr override="childStyle">
                                        <p:cTn dur="1" fill="hold" display="0" masterRel="nextClick" afterEffect="1"/>
                                        <p:tgtEl>
                                          <p:spTgt spid="3">
                                            <p:txEl>
                                              <p:pRg st="0" end="0"/>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subTnLst>
                                    <p:set>
                                      <p:cBhvr override="childStyle">
                                        <p:cTn dur="1" fill="hold" display="0" masterRel="nextClick" afterEffect="1"/>
                                        <p:tgtEl>
                                          <p:spTgt spid="3">
                                            <p:txEl>
                                              <p:pRg st="1" end="1"/>
                                            </p:txEl>
                                          </p:spTgt>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subTnLst>
                                    <p:set>
                                      <p:cBhvr override="childStyle">
                                        <p:cTn dur="1" fill="hold" display="0" masterRel="nextClick" afterEffect="1"/>
                                        <p:tgtEl>
                                          <p:spTgt spid="3">
                                            <p:txEl>
                                              <p:pRg st="2" end="2"/>
                                            </p:txEl>
                                          </p:spTgt>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subTnLst>
                                    <p:set>
                                      <p:cBhvr override="childStyle">
                                        <p:cTn dur="1" fill="hold" display="0" masterRel="nextClick" afterEffect="1"/>
                                        <p:tgtEl>
                                          <p:spTgt spid="3">
                                            <p:txEl>
                                              <p:pRg st="3" end="3"/>
                                            </p:txEl>
                                          </p:spTgt>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subTnLst>
                                    <p:set>
                                      <p:cBhvr override="childStyle">
                                        <p:cTn dur="1" fill="hold" display="0" masterRel="nextClick" afterEffect="1"/>
                                        <p:tgtEl>
                                          <p:spTgt spid="3">
                                            <p:txEl>
                                              <p:pRg st="4" end="4"/>
                                            </p:txEl>
                                          </p:spTgt>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 </a:t>
            </a:r>
            <a:r>
              <a:rPr lang="en-US" b="1" dirty="0" smtClean="0"/>
              <a:t>INTRODUCTION </a:t>
            </a:r>
            <a:endParaRPr lang="es-ES" dirty="0"/>
          </a:p>
        </p:txBody>
      </p:sp>
      <p:sp>
        <p:nvSpPr>
          <p:cNvPr id="3" name="2 Marcador de contenido"/>
          <p:cNvSpPr>
            <a:spLocks noGrp="1"/>
          </p:cNvSpPr>
          <p:nvPr>
            <p:ph idx="1"/>
          </p:nvPr>
        </p:nvSpPr>
        <p:spPr/>
        <p:txBody>
          <a:bodyPr/>
          <a:lstStyle/>
          <a:p>
            <a:endParaRPr lang="es-ES" dirty="0" smtClean="0"/>
          </a:p>
          <a:p>
            <a:pPr>
              <a:buNone/>
            </a:pPr>
            <a:r>
              <a:rPr lang="en-US" b="1" dirty="0" smtClean="0"/>
              <a:t>	The </a:t>
            </a:r>
            <a:r>
              <a:rPr lang="en-US" b="1" dirty="0" smtClean="0"/>
              <a:t>increased pace of research on first language acquisition in the last half of the twentieth century attracted the attention of: </a:t>
            </a:r>
          </a:p>
          <a:p>
            <a:r>
              <a:rPr lang="es-ES" dirty="0" smtClean="0"/>
              <a:t> </a:t>
            </a:r>
            <a:r>
              <a:rPr lang="es-ES" dirty="0" err="1" smtClean="0"/>
              <a:t>linguists</a:t>
            </a:r>
            <a:r>
              <a:rPr lang="es-ES" dirty="0" smtClean="0"/>
              <a:t> </a:t>
            </a:r>
          </a:p>
          <a:p>
            <a:r>
              <a:rPr lang="es-ES" dirty="0" smtClean="0"/>
              <a:t> </a:t>
            </a:r>
            <a:r>
              <a:rPr lang="es-ES" dirty="0" err="1" smtClean="0"/>
              <a:t>educators</a:t>
            </a:r>
            <a:r>
              <a:rPr lang="es-ES" dirty="0" smtClean="0"/>
              <a:t> </a:t>
            </a:r>
          </a:p>
          <a:p>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i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04664"/>
            <a:ext cx="8229600" cy="1143000"/>
          </a:xfrm>
        </p:spPr>
        <p:txBody>
          <a:bodyPr>
            <a:normAutofit fontScale="90000"/>
          </a:bodyPr>
          <a:lstStyle/>
          <a:p>
            <a:r>
              <a:rPr lang="en-US" b="1" dirty="0"/>
              <a:t>C</a:t>
            </a:r>
            <a:r>
              <a:rPr lang="en-US" b="1" dirty="0" smtClean="0"/>
              <a:t>OGNITIVE CONSIDERATIONS</a:t>
            </a:r>
            <a:endParaRPr lang="es-ES" dirty="0"/>
          </a:p>
        </p:txBody>
      </p:sp>
      <p:sp>
        <p:nvSpPr>
          <p:cNvPr id="3" name="2 Marcador de contenido"/>
          <p:cNvSpPr>
            <a:spLocks noGrp="1"/>
          </p:cNvSpPr>
          <p:nvPr>
            <p:ph idx="1"/>
          </p:nvPr>
        </p:nvSpPr>
        <p:spPr/>
        <p:txBody>
          <a:bodyPr>
            <a:normAutofit fontScale="92500" lnSpcReduction="10000"/>
          </a:bodyPr>
          <a:lstStyle/>
          <a:p>
            <a:pPr>
              <a:buNone/>
            </a:pPr>
            <a:r>
              <a:rPr lang="en-US" dirty="0" smtClean="0"/>
              <a:t>	Jean </a:t>
            </a:r>
            <a:r>
              <a:rPr lang="en-US" dirty="0"/>
              <a:t>Piaget outlined the course of intellectual development in a child through various stages:</a:t>
            </a:r>
          </a:p>
          <a:p>
            <a:pPr>
              <a:buNone/>
            </a:pPr>
            <a:r>
              <a:rPr lang="en-US" dirty="0"/>
              <a:t>• </a:t>
            </a:r>
            <a:r>
              <a:rPr lang="en-US" dirty="0" err="1"/>
              <a:t>Sensorimotor</a:t>
            </a:r>
            <a:r>
              <a:rPr lang="en-US" dirty="0"/>
              <a:t> stage (birth to two)</a:t>
            </a:r>
          </a:p>
          <a:p>
            <a:pPr>
              <a:buNone/>
            </a:pPr>
            <a:r>
              <a:rPr lang="en-US" dirty="0"/>
              <a:t>• Preoperational stage (ages two to seven)</a:t>
            </a:r>
          </a:p>
          <a:p>
            <a:pPr>
              <a:buNone/>
            </a:pPr>
            <a:r>
              <a:rPr lang="en-US" dirty="0"/>
              <a:t>• Operational stage (ages seven to sixteen)</a:t>
            </a:r>
          </a:p>
          <a:p>
            <a:pPr>
              <a:buNone/>
            </a:pPr>
            <a:r>
              <a:rPr lang="en-US" dirty="0"/>
              <a:t>• Concrete operational stage (ages seven to eleven)</a:t>
            </a:r>
          </a:p>
          <a:p>
            <a:pPr>
              <a:buNone/>
            </a:pPr>
            <a:r>
              <a:rPr lang="en-US" dirty="0"/>
              <a:t>• Formal operational stage (ages eleven to </a:t>
            </a:r>
            <a:r>
              <a:rPr lang="en-US" dirty="0" smtClean="0"/>
              <a:t>sixteen)</a:t>
            </a:r>
            <a:endParaRPr lang="ko-KR" altLang="es-ES" dirty="0"/>
          </a:p>
          <a:p>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ox(i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8229600" cy="5793507"/>
          </a:xfrm>
        </p:spPr>
        <p:txBody>
          <a:bodyPr>
            <a:noAutofit/>
          </a:bodyPr>
          <a:lstStyle/>
          <a:p>
            <a:r>
              <a:rPr lang="en-US" sz="1800" dirty="0"/>
              <a:t>A critical stage concerning SL acquisition is at puberty (age eleven in his model). </a:t>
            </a:r>
            <a:endParaRPr lang="en-US" sz="1800" dirty="0" smtClean="0"/>
          </a:p>
          <a:p>
            <a:r>
              <a:rPr lang="en-US" sz="1800" dirty="0" smtClean="0"/>
              <a:t>At </a:t>
            </a:r>
            <a:r>
              <a:rPr lang="en-US" sz="1800" dirty="0"/>
              <a:t>eleven, a person becomes capable of abstraction, of formal thinking which transcends concrete experience and direct perception</a:t>
            </a:r>
            <a:r>
              <a:rPr lang="en-US" sz="1800" dirty="0" smtClean="0"/>
              <a:t>.</a:t>
            </a:r>
            <a:endParaRPr lang="en-US" sz="1800" dirty="0"/>
          </a:p>
          <a:p>
            <a:r>
              <a:rPr lang="en-US" sz="1800" dirty="0"/>
              <a:t>According to this model, one can expect that adults could profit from certain grammatical explanations and deductive thinking. </a:t>
            </a:r>
            <a:endParaRPr lang="en-US" sz="1800" dirty="0" smtClean="0"/>
          </a:p>
          <a:p>
            <a:r>
              <a:rPr lang="en-US" sz="1800" dirty="0" smtClean="0"/>
              <a:t>But </a:t>
            </a:r>
            <a:r>
              <a:rPr lang="en-US" sz="1800" dirty="0"/>
              <a:t>children do learn SL well without this benefit. How? Young children are generally not “aware” that they are learning, while adults are too consciously aware of it. Does this make learning SL difficult? There were evidences of successful adult SL learners. </a:t>
            </a:r>
            <a:endParaRPr lang="en-US" sz="1800" dirty="0" smtClean="0"/>
          </a:p>
          <a:p>
            <a:r>
              <a:rPr lang="en-US" sz="1800" dirty="0" smtClean="0"/>
              <a:t>So</a:t>
            </a:r>
            <a:r>
              <a:rPr lang="en-US" sz="1800" dirty="0"/>
              <a:t>, if mature cognition is a liability to successful SL acquisition, clearly some intervening variables allow some persons to be very successful SL learners after puberty</a:t>
            </a:r>
            <a:r>
              <a:rPr lang="en-US" sz="1800" dirty="0" smtClean="0"/>
              <a:t>.</a:t>
            </a:r>
            <a:endParaRPr lang="en-US" sz="1800" dirty="0"/>
          </a:p>
          <a:p>
            <a:r>
              <a:rPr lang="en-US" sz="1800" dirty="0"/>
              <a:t>There are many areas to consider when studying the cognitive differences between child and adult language acquisition. </a:t>
            </a:r>
            <a:endParaRPr lang="en-US" sz="1800" dirty="0" smtClean="0"/>
          </a:p>
          <a:p>
            <a:r>
              <a:rPr lang="en-US" sz="1800" dirty="0" smtClean="0"/>
              <a:t>One </a:t>
            </a:r>
            <a:r>
              <a:rPr lang="en-US" sz="1800" dirty="0"/>
              <a:t>is lateralization hypothesis, another is the </a:t>
            </a:r>
            <a:r>
              <a:rPr lang="en-US" sz="1800" dirty="0" err="1"/>
              <a:t>Piagetian</a:t>
            </a:r>
            <a:r>
              <a:rPr lang="en-US" sz="1800" dirty="0"/>
              <a:t> notion of equilibration, which is related to the concept of equilibrium, the other is the distinction that </a:t>
            </a:r>
            <a:r>
              <a:rPr lang="en-US" sz="1800" dirty="0" err="1"/>
              <a:t>Ausebel</a:t>
            </a:r>
            <a:r>
              <a:rPr lang="en-US" sz="1800" dirty="0"/>
              <a:t> made between rote and meaningful learning</a:t>
            </a:r>
            <a:r>
              <a:rPr lang="en-US" sz="1800" dirty="0" smtClean="0"/>
              <a:t>.</a:t>
            </a: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subTnLst>
                                    <p:set>
                                      <p:cBhvr override="childStyle">
                                        <p:cTn dur="1" fill="hold" display="0" masterRel="nextClick" afterEffect="1"/>
                                        <p:tgtEl>
                                          <p:spTgt spid="3">
                                            <p:txEl>
                                              <p:pRg st="0" end="0"/>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subTnLst>
                                    <p:set>
                                      <p:cBhvr override="childStyle">
                                        <p:cTn dur="1" fill="hold" display="0" masterRel="nextClick" afterEffect="1"/>
                                        <p:tgtEl>
                                          <p:spTgt spid="3">
                                            <p:txEl>
                                              <p:pRg st="1" end="1"/>
                                            </p:txEl>
                                          </p:spTgt>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subTnLst>
                                    <p:set>
                                      <p:cBhvr override="childStyle">
                                        <p:cTn dur="1" fill="hold" display="0" masterRel="nextClick" afterEffect="1"/>
                                        <p:tgtEl>
                                          <p:spTgt spid="3">
                                            <p:txEl>
                                              <p:pRg st="2" end="2"/>
                                            </p:txEl>
                                          </p:spTgt>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subTnLst>
                                    <p:set>
                                      <p:cBhvr override="childStyle">
                                        <p:cTn dur="1" fill="hold" display="0" masterRel="nextClick" afterEffect="1"/>
                                        <p:tgtEl>
                                          <p:spTgt spid="3">
                                            <p:txEl>
                                              <p:pRg st="3" end="3"/>
                                            </p:txEl>
                                          </p:spTgt>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subTnLst>
                                    <p:set>
                                      <p:cBhvr override="childStyle">
                                        <p:cTn dur="1" fill="hold" display="0" masterRel="nextClick" afterEffect="1"/>
                                        <p:tgtEl>
                                          <p:spTgt spid="3">
                                            <p:txEl>
                                              <p:pRg st="4" end="4"/>
                                            </p:txEl>
                                          </p:spTgt>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subTnLst>
                                    <p:set>
                                      <p:cBhvr override="childStyle">
                                        <p:cTn dur="1" fill="hold" display="0" masterRel="nextClick" afterEffect="1"/>
                                        <p:tgtEl>
                                          <p:spTgt spid="3">
                                            <p:txEl>
                                              <p:pRg st="5" end="5"/>
                                            </p:txEl>
                                          </p:spTgt>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ox(i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1" dirty="0" err="1" smtClean="0"/>
              <a:t>Caracteristics</a:t>
            </a:r>
            <a:r>
              <a:rPr lang="en-US" b="1" dirty="0" smtClean="0"/>
              <a:t> of the </a:t>
            </a:r>
            <a:r>
              <a:rPr lang="en-US" b="1" dirty="0" err="1" smtClean="0"/>
              <a:t>Sensorimotor</a:t>
            </a:r>
            <a:r>
              <a:rPr lang="en-US" b="1" dirty="0" smtClean="0"/>
              <a:t> Stage:</a:t>
            </a:r>
            <a:br>
              <a:rPr lang="en-US" b="1" dirty="0" smtClean="0"/>
            </a:br>
            <a:endParaRPr lang="es-ES" dirty="0"/>
          </a:p>
        </p:txBody>
      </p:sp>
      <p:sp>
        <p:nvSpPr>
          <p:cNvPr id="3" name="2 Marcador de contenido"/>
          <p:cNvSpPr>
            <a:spLocks noGrp="1"/>
          </p:cNvSpPr>
          <p:nvPr>
            <p:ph idx="1"/>
          </p:nvPr>
        </p:nvSpPr>
        <p:spPr/>
        <p:txBody>
          <a:bodyPr>
            <a:normAutofit fontScale="85000" lnSpcReduction="10000"/>
          </a:bodyPr>
          <a:lstStyle/>
          <a:p>
            <a:r>
              <a:rPr lang="en-US" dirty="0" smtClean="0"/>
              <a:t>The </a:t>
            </a:r>
            <a:r>
              <a:rPr lang="en-US" dirty="0" smtClean="0"/>
              <a:t>first stage of Piaget’s theory lasts from birth to approximately age two and is centered on the infant trying to make sense of the </a:t>
            </a:r>
            <a:r>
              <a:rPr lang="en-US" dirty="0" smtClean="0"/>
              <a:t>world.</a:t>
            </a:r>
          </a:p>
          <a:p>
            <a:r>
              <a:rPr lang="en-US" dirty="0" smtClean="0"/>
              <a:t>During </a:t>
            </a:r>
            <a:r>
              <a:rPr lang="en-US" dirty="0" smtClean="0"/>
              <a:t>the </a:t>
            </a:r>
            <a:r>
              <a:rPr lang="en-US" dirty="0" err="1" smtClean="0"/>
              <a:t>sensorimotor</a:t>
            </a:r>
            <a:r>
              <a:rPr lang="en-US" dirty="0" smtClean="0"/>
              <a:t> stage, an infant’s knowledge of the world is limited to their sensory perceptions and motor </a:t>
            </a:r>
            <a:r>
              <a:rPr lang="en-US" dirty="0" smtClean="0"/>
              <a:t>activities.</a:t>
            </a:r>
          </a:p>
          <a:p>
            <a:r>
              <a:rPr lang="en-US" dirty="0" smtClean="0"/>
              <a:t>Behaviors </a:t>
            </a:r>
            <a:r>
              <a:rPr lang="en-US" dirty="0" smtClean="0"/>
              <a:t>are limited to simple motor responses caused by sensory stimuli. </a:t>
            </a:r>
            <a:endParaRPr lang="en-US" dirty="0" smtClean="0"/>
          </a:p>
          <a:p>
            <a:r>
              <a:rPr lang="en-US" dirty="0" smtClean="0"/>
              <a:t>Children </a:t>
            </a:r>
            <a:r>
              <a:rPr lang="en-US" dirty="0" smtClean="0"/>
              <a:t>utilize skills and abilities they were born with, such as looking, sucking, grasping, and listening, to learn more about the environment.</a:t>
            </a:r>
          </a:p>
          <a:p>
            <a:endParaRPr lang="es-E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1" dirty="0" smtClean="0"/>
              <a:t>Characteristics </a:t>
            </a:r>
            <a:r>
              <a:rPr lang="en-US" b="1" dirty="0" smtClean="0"/>
              <a:t>of the Preoperational Stage:</a:t>
            </a:r>
            <a:br>
              <a:rPr lang="en-US" b="1" dirty="0" smtClean="0"/>
            </a:br>
            <a:endParaRPr lang="es-ES" dirty="0"/>
          </a:p>
        </p:txBody>
      </p:sp>
      <p:sp>
        <p:nvSpPr>
          <p:cNvPr id="3" name="2 Marcador de contenido"/>
          <p:cNvSpPr>
            <a:spLocks noGrp="1"/>
          </p:cNvSpPr>
          <p:nvPr>
            <p:ph idx="1"/>
          </p:nvPr>
        </p:nvSpPr>
        <p:spPr/>
        <p:txBody>
          <a:bodyPr>
            <a:normAutofit lnSpcReduction="10000"/>
          </a:bodyPr>
          <a:lstStyle/>
          <a:p>
            <a:r>
              <a:rPr lang="en-US" dirty="0" smtClean="0"/>
              <a:t>The </a:t>
            </a:r>
            <a:r>
              <a:rPr lang="en-US" dirty="0" smtClean="0"/>
              <a:t>preoperational stage occurs between ages two and six. </a:t>
            </a:r>
            <a:endParaRPr lang="en-US" dirty="0" smtClean="0"/>
          </a:p>
          <a:p>
            <a:r>
              <a:rPr lang="en-US" dirty="0" smtClean="0"/>
              <a:t>Language </a:t>
            </a:r>
            <a:r>
              <a:rPr lang="en-US" dirty="0" smtClean="0"/>
              <a:t>development is one of the hallmarks of this period. </a:t>
            </a:r>
            <a:endParaRPr lang="en-US" dirty="0" smtClean="0"/>
          </a:p>
          <a:p>
            <a:r>
              <a:rPr lang="en-US" dirty="0" smtClean="0"/>
              <a:t>Piaget </a:t>
            </a:r>
            <a:r>
              <a:rPr lang="en-US" dirty="0" smtClean="0"/>
              <a:t>noted that children in this stage do not yet understand concrete logic, cannot mentally manipulate information, and are unable to take the point of view of other people, which he termed egocentrism.</a:t>
            </a:r>
          </a:p>
          <a:p>
            <a:endParaRPr lang="es-E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1" dirty="0" smtClean="0"/>
              <a:t>Characteristics </a:t>
            </a:r>
            <a:r>
              <a:rPr lang="en-US" b="1" dirty="0" smtClean="0"/>
              <a:t>of Concrete </a:t>
            </a:r>
            <a:r>
              <a:rPr lang="en-US" b="1" dirty="0" smtClean="0"/>
              <a:t>Operations:</a:t>
            </a:r>
            <a:endParaRPr lang="es-ES" dirty="0"/>
          </a:p>
        </p:txBody>
      </p:sp>
      <p:sp>
        <p:nvSpPr>
          <p:cNvPr id="3" name="2 Marcador de contenido"/>
          <p:cNvSpPr>
            <a:spLocks noGrp="1"/>
          </p:cNvSpPr>
          <p:nvPr>
            <p:ph idx="1"/>
          </p:nvPr>
        </p:nvSpPr>
        <p:spPr/>
        <p:txBody>
          <a:bodyPr>
            <a:normAutofit lnSpcReduction="10000"/>
          </a:bodyPr>
          <a:lstStyle/>
          <a:p>
            <a:r>
              <a:rPr lang="en-US" dirty="0" smtClean="0"/>
              <a:t>The </a:t>
            </a:r>
            <a:r>
              <a:rPr lang="en-US" dirty="0" smtClean="0"/>
              <a:t>concrete operational stage begins around age seven and continues until approximately age eleven. </a:t>
            </a:r>
            <a:endParaRPr lang="en-US" dirty="0" smtClean="0"/>
          </a:p>
          <a:p>
            <a:r>
              <a:rPr lang="en-US" dirty="0" smtClean="0"/>
              <a:t>During </a:t>
            </a:r>
            <a:r>
              <a:rPr lang="en-US" dirty="0" smtClean="0"/>
              <a:t>this time, children gain a better understanding of mental </a:t>
            </a:r>
            <a:r>
              <a:rPr lang="en-US" dirty="0" smtClean="0"/>
              <a:t>operations.</a:t>
            </a:r>
          </a:p>
          <a:p>
            <a:r>
              <a:rPr lang="en-US" dirty="0" smtClean="0"/>
              <a:t>Children </a:t>
            </a:r>
            <a:r>
              <a:rPr lang="en-US" dirty="0" smtClean="0"/>
              <a:t>begin thinking logically about concrete events, but have difficulty understanding abstract or hypothetical concepts.</a:t>
            </a:r>
          </a:p>
          <a:p>
            <a:endParaRPr lang="es-E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1" dirty="0" smtClean="0"/>
              <a:t>Characteristics </a:t>
            </a:r>
            <a:r>
              <a:rPr lang="en-US" b="1" dirty="0" smtClean="0"/>
              <a:t>of the Formal Operational Stage:</a:t>
            </a:r>
            <a:br>
              <a:rPr lang="en-US" b="1" dirty="0" smtClean="0"/>
            </a:br>
            <a:endParaRPr lang="es-ES" dirty="0"/>
          </a:p>
        </p:txBody>
      </p:sp>
      <p:sp>
        <p:nvSpPr>
          <p:cNvPr id="3" name="2 Marcador de contenido"/>
          <p:cNvSpPr>
            <a:spLocks noGrp="1"/>
          </p:cNvSpPr>
          <p:nvPr>
            <p:ph idx="1"/>
          </p:nvPr>
        </p:nvSpPr>
        <p:spPr/>
        <p:txBody>
          <a:bodyPr>
            <a:normAutofit/>
          </a:bodyPr>
          <a:lstStyle/>
          <a:p>
            <a:r>
              <a:rPr lang="en-US" dirty="0" smtClean="0"/>
              <a:t>The </a:t>
            </a:r>
            <a:r>
              <a:rPr lang="en-US" dirty="0" smtClean="0"/>
              <a:t>formal operational stage begins at approximately age twelve to and lasts into adulthood. </a:t>
            </a:r>
            <a:endParaRPr lang="en-US" dirty="0" smtClean="0"/>
          </a:p>
          <a:p>
            <a:r>
              <a:rPr lang="en-US" dirty="0" smtClean="0"/>
              <a:t>During </a:t>
            </a:r>
            <a:r>
              <a:rPr lang="en-US" dirty="0" smtClean="0"/>
              <a:t>this time, people develop the ability to think about abstract concepts. </a:t>
            </a:r>
            <a:endParaRPr lang="en-US" dirty="0" smtClean="0"/>
          </a:p>
          <a:p>
            <a:r>
              <a:rPr lang="en-US" dirty="0" smtClean="0"/>
              <a:t>Skills </a:t>
            </a:r>
            <a:r>
              <a:rPr lang="en-US" dirty="0" smtClean="0"/>
              <a:t>such as logical thought, deductive reasoning, and systematic planning also emerge during this stage.</a:t>
            </a:r>
          </a:p>
          <a:p>
            <a:endParaRPr lang="es-E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7384"/>
            <a:ext cx="8229600" cy="1143000"/>
          </a:xfrm>
        </p:spPr>
        <p:txBody>
          <a:bodyPr>
            <a:normAutofit fontScale="90000"/>
          </a:bodyPr>
          <a:lstStyle/>
          <a:p>
            <a:r>
              <a:rPr lang="en-US" b="1" dirty="0" smtClean="0"/>
              <a:t>AFFECTIVE CONSIDERATIONS</a:t>
            </a:r>
            <a:endParaRPr lang="es-ES" dirty="0"/>
          </a:p>
        </p:txBody>
      </p:sp>
      <p:sp>
        <p:nvSpPr>
          <p:cNvPr id="3" name="2 Marcador de contenido"/>
          <p:cNvSpPr>
            <a:spLocks noGrp="1"/>
          </p:cNvSpPr>
          <p:nvPr>
            <p:ph idx="1"/>
          </p:nvPr>
        </p:nvSpPr>
        <p:spPr>
          <a:xfrm>
            <a:off x="611560" y="764704"/>
            <a:ext cx="8248708" cy="5184576"/>
          </a:xfrm>
        </p:spPr>
        <p:txBody>
          <a:bodyPr>
            <a:noAutofit/>
          </a:bodyPr>
          <a:lstStyle/>
          <a:p>
            <a:pPr>
              <a:buNone/>
            </a:pPr>
            <a:r>
              <a:rPr lang="en-US" sz="1800" dirty="0" smtClean="0"/>
              <a:t>The </a:t>
            </a:r>
            <a:r>
              <a:rPr lang="en-US" sz="1800" dirty="0"/>
              <a:t>affective domain includes many factors</a:t>
            </a:r>
            <a:r>
              <a:rPr lang="en-US" sz="1800" dirty="0" smtClean="0"/>
              <a:t>.</a:t>
            </a:r>
          </a:p>
          <a:p>
            <a:r>
              <a:rPr lang="en-US" sz="1800" dirty="0" smtClean="0"/>
              <a:t> </a:t>
            </a:r>
            <a:r>
              <a:rPr lang="en-US" sz="1800" dirty="0"/>
              <a:t>A case in point is the role of egocentricity. Very young children highly egocentric. In preadolescence children develop an acute consciousness of themselves as separate and identifiable entities but ones which need protecting. They therefore develop inhibitions about this self-identity.</a:t>
            </a:r>
          </a:p>
          <a:p>
            <a:r>
              <a:rPr lang="en-US" sz="1800" dirty="0"/>
              <a:t>For any monolingual person, the language ego involves the interaction of the native language and ego development. </a:t>
            </a:r>
            <a:endParaRPr lang="en-US" sz="1800" dirty="0" smtClean="0"/>
          </a:p>
          <a:p>
            <a:r>
              <a:rPr lang="en-US" sz="1800" dirty="0" err="1" smtClean="0"/>
              <a:t>Guiora</a:t>
            </a:r>
            <a:r>
              <a:rPr lang="en-US" sz="1800" dirty="0" smtClean="0"/>
              <a:t> </a:t>
            </a:r>
            <a:r>
              <a:rPr lang="en-US" sz="1800" dirty="0"/>
              <a:t>suggested that the language ego may account for the difficulties that adults have in learning a SL. A new language does not pose a threat or inhibition to the ego of a child. </a:t>
            </a:r>
            <a:endParaRPr lang="en-US" sz="1800" dirty="0" smtClean="0"/>
          </a:p>
          <a:p>
            <a:r>
              <a:rPr lang="en-US" sz="1800" dirty="0" smtClean="0"/>
              <a:t>Younger </a:t>
            </a:r>
            <a:r>
              <a:rPr lang="en-US" sz="1800" dirty="0"/>
              <a:t>children are less frightened because they are less aware of language forms, and the possibility of making mistakes in those forms does not concern them greatly. But mature adults manifest a number of inhibitions.</a:t>
            </a:r>
          </a:p>
          <a:p>
            <a:r>
              <a:rPr lang="en-US" sz="1800" dirty="0"/>
              <a:t>Among other affective factors is ego identification. The role of attitudes is another important factor. Younger children are more likely to succeed in learning other languages because they don’t have negative attitudes toward races or cultures yet.</a:t>
            </a:r>
          </a:p>
          <a:p>
            <a:r>
              <a:rPr lang="en-US" sz="1800" dirty="0"/>
              <a:t>Finally, children are under high peer pressure. They want to be like the rest of the kids. It can lead them to learn the second language</a:t>
            </a:r>
            <a:r>
              <a:rPr lang="en-US" sz="1800" dirty="0" smtClean="0"/>
              <a:t>.</a:t>
            </a:r>
            <a:endParaRPr lang="en-US" sz="1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subTnLst>
                                    <p:set>
                                      <p:cBhvr override="childStyle">
                                        <p:cTn dur="1" fill="hold" display="0" masterRel="nextClick" afterEffect="1"/>
                                        <p:tgtEl>
                                          <p:spTgt spid="3">
                                            <p:txEl>
                                              <p:pRg st="1" end="1"/>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subTnLst>
                                    <p:set>
                                      <p:cBhvr override="childStyle">
                                        <p:cTn dur="1" fill="hold" display="0" masterRel="nextClick" afterEffect="1"/>
                                        <p:tgtEl>
                                          <p:spTgt spid="3">
                                            <p:txEl>
                                              <p:pRg st="2" end="2"/>
                                            </p:txEl>
                                          </p:spTgt>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subTnLst>
                                    <p:set>
                                      <p:cBhvr override="childStyle">
                                        <p:cTn dur="1" fill="hold" display="0" masterRel="nextClick" afterEffect="1"/>
                                        <p:tgtEl>
                                          <p:spTgt spid="3">
                                            <p:txEl>
                                              <p:pRg st="3" end="3"/>
                                            </p:txEl>
                                          </p:spTgt>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500"/>
                                        <p:tgtEl>
                                          <p:spTgt spid="3">
                                            <p:txEl>
                                              <p:pRg st="4" end="4"/>
                                            </p:txEl>
                                          </p:spTgt>
                                        </p:tgtEl>
                                      </p:cBhvr>
                                    </p:animEffect>
                                  </p:childTnLst>
                                  <p:subTnLst>
                                    <p:set>
                                      <p:cBhvr override="childStyle">
                                        <p:cTn dur="1" fill="hold" display="0" masterRel="nextClick" afterEffect="1"/>
                                        <p:tgtEl>
                                          <p:spTgt spid="3">
                                            <p:txEl>
                                              <p:pRg st="4" end="4"/>
                                            </p:txEl>
                                          </p:spTgt>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ox(in)">
                                      <p:cBhvr>
                                        <p:cTn id="27" dur="500"/>
                                        <p:tgtEl>
                                          <p:spTgt spid="3">
                                            <p:txEl>
                                              <p:pRg st="5" end="5"/>
                                            </p:txEl>
                                          </p:spTgt>
                                        </p:tgtEl>
                                      </p:cBhvr>
                                    </p:animEffect>
                                  </p:childTnLst>
                                  <p:subTnLst>
                                    <p:set>
                                      <p:cBhvr override="childStyle">
                                        <p:cTn dur="1" fill="hold" display="0" masterRel="nextClick" afterEffect="1"/>
                                        <p:tgtEl>
                                          <p:spTgt spid="3">
                                            <p:txEl>
                                              <p:pRg st="5" end="5"/>
                                            </p:txEl>
                                          </p:spTgt>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ox(in)">
                                      <p:cBhvr>
                                        <p:cTn id="32" dur="500"/>
                                        <p:tgtEl>
                                          <p:spTgt spid="3">
                                            <p:txEl>
                                              <p:pRg st="6" end="6"/>
                                            </p:txEl>
                                          </p:spTgt>
                                        </p:tgtEl>
                                      </p:cBhvr>
                                    </p:animEffect>
                                  </p:childTnLst>
                                  <p:subTnLst>
                                    <p:set>
                                      <p:cBhvr override="childStyle">
                                        <p:cTn dur="1" fill="hold" display="0" masterRel="nextClick" afterEffect="1"/>
                                        <p:tgtEl>
                                          <p:spTgt spid="3">
                                            <p:txEl>
                                              <p:pRg st="6" end="6"/>
                                            </p:txEl>
                                          </p:spTgt>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6"/>
            <a:ext cx="8229600" cy="1143000"/>
          </a:xfrm>
        </p:spPr>
        <p:txBody>
          <a:bodyPr/>
          <a:lstStyle/>
          <a:p>
            <a:r>
              <a:rPr lang="en-US" dirty="0" smtClean="0"/>
              <a:t>Affective </a:t>
            </a:r>
            <a:r>
              <a:rPr lang="en-US" dirty="0" smtClean="0"/>
              <a:t>considerations</a:t>
            </a:r>
            <a:endParaRPr lang="es-ES" dirty="0"/>
          </a:p>
        </p:txBody>
      </p:sp>
      <p:sp>
        <p:nvSpPr>
          <p:cNvPr id="3" name="2 Marcador de contenido"/>
          <p:cNvSpPr>
            <a:spLocks noGrp="1"/>
          </p:cNvSpPr>
          <p:nvPr>
            <p:ph idx="1"/>
          </p:nvPr>
        </p:nvSpPr>
        <p:spPr>
          <a:xfrm>
            <a:off x="467544" y="1268760"/>
            <a:ext cx="8248708" cy="4429151"/>
          </a:xfrm>
        </p:spPr>
        <p:txBody>
          <a:bodyPr>
            <a:normAutofit fontScale="77500" lnSpcReduction="20000"/>
          </a:bodyPr>
          <a:lstStyle/>
          <a:p>
            <a:r>
              <a:rPr lang="en-US" dirty="0" smtClean="0"/>
              <a:t>E</a:t>
            </a:r>
            <a:r>
              <a:rPr lang="en-US" dirty="0" smtClean="0"/>
              <a:t>mpathy</a:t>
            </a:r>
            <a:r>
              <a:rPr lang="en-US" dirty="0" smtClean="0"/>
              <a:t>, self-esteem, extroversion, inhibition, imitation, anxiety, attitudes, </a:t>
            </a:r>
            <a:r>
              <a:rPr lang="en-US" dirty="0" smtClean="0"/>
              <a:t>egocentricity.</a:t>
            </a:r>
            <a:endParaRPr lang="en-US" dirty="0" smtClean="0"/>
          </a:p>
          <a:p>
            <a:pPr>
              <a:buNone/>
            </a:pPr>
            <a:r>
              <a:rPr lang="en-US" dirty="0" smtClean="0"/>
              <a:t>A. language ego   </a:t>
            </a:r>
          </a:p>
          <a:p>
            <a:r>
              <a:rPr lang="en-US" dirty="0" smtClean="0"/>
              <a:t>The child’s ego is dynamic and growing and flexible through the age of puberty.</a:t>
            </a:r>
          </a:p>
          <a:p>
            <a:r>
              <a:rPr lang="en-US" dirty="0" smtClean="0"/>
              <a:t>  Mature adults manifest a number of inhibitions. </a:t>
            </a:r>
          </a:p>
          <a:p>
            <a:pPr>
              <a:buNone/>
            </a:pPr>
            <a:r>
              <a:rPr lang="en-US" dirty="0" smtClean="0"/>
              <a:t>B. Attitudes </a:t>
            </a:r>
          </a:p>
          <a:p>
            <a:r>
              <a:rPr lang="en-US" dirty="0" smtClean="0"/>
              <a:t>Very young children are not developed enough cognitively enough to possess attitudes. </a:t>
            </a:r>
          </a:p>
          <a:p>
            <a:pPr>
              <a:buNone/>
            </a:pPr>
            <a:r>
              <a:rPr lang="en-US" dirty="0" smtClean="0"/>
              <a:t>C. </a:t>
            </a:r>
            <a:r>
              <a:rPr lang="en-US" dirty="0" smtClean="0"/>
              <a:t> Peer </a:t>
            </a:r>
            <a:r>
              <a:rPr lang="en-US" dirty="0" smtClean="0"/>
              <a:t>pressure </a:t>
            </a:r>
          </a:p>
          <a:p>
            <a:r>
              <a:rPr lang="en-US" dirty="0" smtClean="0"/>
              <a:t>Adults tend to tolerate linguistic </a:t>
            </a:r>
            <a:r>
              <a:rPr lang="en-US" sz="3600" dirty="0" smtClean="0"/>
              <a:t>differences more than children.</a:t>
            </a:r>
            <a:endParaRPr lang="es-ES" sz="3600" dirty="0" smtClean="0"/>
          </a:p>
          <a:p>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subTnLst>
                                    <p:set>
                                      <p:cBhvr override="childStyle">
                                        <p:cTn dur="1" fill="hold" display="0" masterRel="nextClick" afterEffect="1"/>
                                        <p:tgtEl>
                                          <p:spTgt spid="3">
                                            <p:txEl>
                                              <p:pRg st="2" end="2"/>
                                            </p:txEl>
                                          </p:spTgt>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subTnLst>
                                    <p:set>
                                      <p:cBhvr override="childStyle">
                                        <p:cTn dur="1" fill="hold" display="0" masterRel="nextClick" afterEffect="1"/>
                                        <p:tgtEl>
                                          <p:spTgt spid="3">
                                            <p:txEl>
                                              <p:pRg st="3" end="3"/>
                                            </p:txEl>
                                          </p:spTgt>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ox(in)">
                                      <p:cBhvr>
                                        <p:cTn id="27" dur="500"/>
                                        <p:tgtEl>
                                          <p:spTgt spid="3">
                                            <p:txEl>
                                              <p:pRg st="5" end="5"/>
                                            </p:txEl>
                                          </p:spTgt>
                                        </p:tgtEl>
                                      </p:cBhvr>
                                    </p:animEffect>
                                  </p:childTnLst>
                                  <p:subTnLst>
                                    <p:set>
                                      <p:cBhvr override="childStyle">
                                        <p:cTn dur="1" fill="hold" display="0" masterRel="nextClick" afterEffect="1"/>
                                        <p:tgtEl>
                                          <p:spTgt spid="3">
                                            <p:txEl>
                                              <p:pRg st="5" end="5"/>
                                            </p:txEl>
                                          </p:spTgt>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ox(in)">
                                      <p:cBhvr>
                                        <p:cTn id="32" dur="500"/>
                                        <p:tgtEl>
                                          <p:spTgt spid="3">
                                            <p:txEl>
                                              <p:pRg st="6" end="6"/>
                                            </p:txEl>
                                          </p:spTgt>
                                        </p:tgtEl>
                                      </p:cBhvr>
                                    </p:animEffect>
                                  </p:childTnLst>
                                  <p:subTnLst>
                                    <p:set>
                                      <p:cBhvr override="childStyle">
                                        <p:cTn dur="1" fill="hold" display="0" masterRel="nextClick" afterEffect="1"/>
                                        <p:tgtEl>
                                          <p:spTgt spid="3">
                                            <p:txEl>
                                              <p:pRg st="6" end="6"/>
                                            </p:txEl>
                                          </p:spTgt>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ox(in)">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1" dirty="0"/>
              <a:t>LINGUISTIC </a:t>
            </a:r>
            <a:r>
              <a:rPr lang="en-US" b="1" dirty="0" smtClean="0"/>
              <a:t>CONSIDERATIONS</a:t>
            </a:r>
            <a:endParaRPr lang="es-ES" dirty="0"/>
          </a:p>
        </p:txBody>
      </p:sp>
      <p:sp>
        <p:nvSpPr>
          <p:cNvPr id="3" name="2 Marcador de contenido"/>
          <p:cNvSpPr>
            <a:spLocks noGrp="1"/>
          </p:cNvSpPr>
          <p:nvPr>
            <p:ph idx="1"/>
          </p:nvPr>
        </p:nvSpPr>
        <p:spPr/>
        <p:txBody>
          <a:bodyPr>
            <a:normAutofit fontScale="92500" lnSpcReduction="20000"/>
          </a:bodyPr>
          <a:lstStyle/>
          <a:p>
            <a:pPr>
              <a:buNone/>
            </a:pPr>
            <a:r>
              <a:rPr lang="en-US" b="1" dirty="0"/>
              <a:t>Bilingualism</a:t>
            </a:r>
            <a:endParaRPr lang="en-US" dirty="0"/>
          </a:p>
          <a:p>
            <a:r>
              <a:rPr lang="en-US" dirty="0"/>
              <a:t>Children learning two languages simultaneously acquire them by the use of similar </a:t>
            </a:r>
            <a:r>
              <a:rPr lang="en-US" dirty="0" smtClean="0"/>
              <a:t>strategies.</a:t>
            </a:r>
          </a:p>
          <a:p>
            <a:r>
              <a:rPr lang="en-US" dirty="0" smtClean="0"/>
              <a:t>They </a:t>
            </a:r>
            <a:r>
              <a:rPr lang="en-US" dirty="0"/>
              <a:t>are learning two first languages. </a:t>
            </a:r>
            <a:endParaRPr lang="en-US" dirty="0" smtClean="0"/>
          </a:p>
          <a:p>
            <a:r>
              <a:rPr lang="en-US" dirty="0" smtClean="0"/>
              <a:t>Researches </a:t>
            </a:r>
            <a:r>
              <a:rPr lang="en-US" dirty="0"/>
              <a:t>show a considerable cognitive benefit of early childhood bilingualism, supporting that bilingual children are more facile at concept formation and have a greater mental flexibility</a:t>
            </a:r>
            <a:r>
              <a:rPr lang="en-US" dirty="0" smtClean="0"/>
              <a:t>.</a:t>
            </a:r>
            <a:endParaRPr lang="ko-KR" altLang="es-ES" dirty="0"/>
          </a:p>
          <a:p>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subTnLst>
                                    <p:set>
                                      <p:cBhvr override="childStyle">
                                        <p:cTn dur="1" fill="hold" display="0" masterRel="nextClick" afterEffect="1"/>
                                        <p:tgtEl>
                                          <p:spTgt spid="3">
                                            <p:txEl>
                                              <p:pRg st="1" end="1"/>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subTnLst>
                                    <p:set>
                                      <p:cBhvr override="childStyle">
                                        <p:cTn dur="1" fill="hold" display="0" masterRel="nextClick" afterEffect="1"/>
                                        <p:tgtEl>
                                          <p:spTgt spid="3">
                                            <p:txEl>
                                              <p:pRg st="2" end="2"/>
                                            </p:txEl>
                                          </p:spTgt>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1" dirty="0" smtClean="0"/>
              <a:t>LINGUISTIC CONSIDERATIONS</a:t>
            </a:r>
            <a:endParaRPr lang="es-ES" dirty="0"/>
          </a:p>
        </p:txBody>
      </p:sp>
      <p:sp>
        <p:nvSpPr>
          <p:cNvPr id="3" name="2 Marcador de contenido"/>
          <p:cNvSpPr>
            <a:spLocks noGrp="1"/>
          </p:cNvSpPr>
          <p:nvPr>
            <p:ph idx="1"/>
          </p:nvPr>
        </p:nvSpPr>
        <p:spPr/>
        <p:txBody>
          <a:bodyPr>
            <a:normAutofit lnSpcReduction="10000"/>
          </a:bodyPr>
          <a:lstStyle/>
          <a:p>
            <a:pPr>
              <a:buNone/>
            </a:pPr>
            <a:r>
              <a:rPr lang="en-US" b="1" dirty="0"/>
              <a:t>Interference Between First and Second Languages</a:t>
            </a:r>
            <a:endParaRPr lang="en-US" dirty="0"/>
          </a:p>
          <a:p>
            <a:r>
              <a:rPr lang="en-US" dirty="0"/>
              <a:t>The linguistic and cognitive processes of second language learning in young children are in general similar to first language processes. </a:t>
            </a:r>
            <a:endParaRPr lang="en-US" dirty="0" smtClean="0"/>
          </a:p>
          <a:p>
            <a:r>
              <a:rPr lang="en-US" dirty="0" smtClean="0"/>
              <a:t>Similar </a:t>
            </a:r>
            <a:r>
              <a:rPr lang="en-US" dirty="0"/>
              <a:t>strategies and linguistic features are present in both first and second language learning in </a:t>
            </a:r>
            <a:r>
              <a:rPr lang="en-US" dirty="0" smtClean="0"/>
              <a:t>children.</a:t>
            </a: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subTnLst>
                                    <p:set>
                                      <p:cBhvr override="childStyle">
                                        <p:cTn dur="1" fill="hold" display="0" masterRel="nextClick" afterEffect="1"/>
                                        <p:tgtEl>
                                          <p:spTgt spid="3">
                                            <p:txEl>
                                              <p:pRg st="1" end="1"/>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subTnLst>
                                    <p:set>
                                      <p:cBhvr override="childStyle">
                                        <p:cTn dur="1" fill="hold" display="0" masterRel="nextClick" afterEffect="1"/>
                                        <p:tgtEl>
                                          <p:spTgt spid="3">
                                            <p:txEl>
                                              <p:pRg st="2" end="2"/>
                                            </p:txEl>
                                          </p:spTgt>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dirty="0" smtClean="0"/>
          </a:p>
          <a:p>
            <a:r>
              <a:rPr lang="en-US" dirty="0" smtClean="0"/>
              <a:t> Learning a second language, particularly in an educational setting, can meet with great difficulty and sometimes failure, so learning something from a systematic study of first language learning experience can help us understand things better. </a:t>
            </a:r>
            <a:endParaRPr lang="es-E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1" dirty="0" smtClean="0"/>
              <a:t>Interference Between First and Second Languages</a:t>
            </a:r>
            <a:endParaRPr lang="es-ES" dirty="0"/>
          </a:p>
        </p:txBody>
      </p:sp>
      <p:sp>
        <p:nvSpPr>
          <p:cNvPr id="3" name="2 Marcador de contenido"/>
          <p:cNvSpPr>
            <a:spLocks noGrp="1"/>
          </p:cNvSpPr>
          <p:nvPr>
            <p:ph idx="1"/>
          </p:nvPr>
        </p:nvSpPr>
        <p:spPr/>
        <p:txBody>
          <a:bodyPr>
            <a:normAutofit fontScale="85000" lnSpcReduction="20000"/>
          </a:bodyPr>
          <a:lstStyle/>
          <a:p>
            <a:pPr>
              <a:buNone/>
            </a:pPr>
            <a:r>
              <a:rPr lang="en-US" b="1" dirty="0"/>
              <a:t>Interference in Adults</a:t>
            </a:r>
            <a:endParaRPr lang="en-US" dirty="0"/>
          </a:p>
          <a:p>
            <a:r>
              <a:rPr lang="en-US" dirty="0"/>
              <a:t>Adults appear to operate from the solid foundation of the first language and thus manifest more interference. </a:t>
            </a:r>
            <a:endParaRPr lang="en-US" dirty="0" smtClean="0"/>
          </a:p>
          <a:p>
            <a:r>
              <a:rPr lang="en-US" dirty="0" smtClean="0"/>
              <a:t>But </a:t>
            </a:r>
            <a:r>
              <a:rPr lang="en-US" dirty="0"/>
              <a:t>adults, too, manifest errors not unlike some of the errors children make. </a:t>
            </a:r>
            <a:endParaRPr lang="en-US" dirty="0" smtClean="0"/>
          </a:p>
          <a:p>
            <a:r>
              <a:rPr lang="en-US" dirty="0" smtClean="0"/>
              <a:t>The </a:t>
            </a:r>
            <a:r>
              <a:rPr lang="en-US" dirty="0"/>
              <a:t>first language, however, may be more readily used to bridge gaps that the adult learner cannot fill by generalization within the SL. </a:t>
            </a:r>
            <a:endParaRPr lang="en-US" dirty="0" smtClean="0"/>
          </a:p>
          <a:p>
            <a:r>
              <a:rPr lang="en-US" dirty="0" smtClean="0"/>
              <a:t>In </a:t>
            </a:r>
            <a:r>
              <a:rPr lang="en-US" dirty="0"/>
              <a:t>this case the first language can be a facilitating factor, and not just an interfering factor</a:t>
            </a:r>
            <a:r>
              <a:rPr lang="en-US" dirty="0" smtClean="0"/>
              <a:t>.</a:t>
            </a: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subTnLst>
                                    <p:set>
                                      <p:cBhvr override="childStyle">
                                        <p:cTn dur="1" fill="hold" display="0" masterRel="nextClick" afterEffect="1"/>
                                        <p:tgtEl>
                                          <p:spTgt spid="3">
                                            <p:txEl>
                                              <p:pRg st="1" end="1"/>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subTnLst>
                                    <p:set>
                                      <p:cBhvr override="childStyle">
                                        <p:cTn dur="1" fill="hold" display="0" masterRel="nextClick" afterEffect="1"/>
                                        <p:tgtEl>
                                          <p:spTgt spid="3">
                                            <p:txEl>
                                              <p:pRg st="2" end="2"/>
                                            </p:txEl>
                                          </p:spTgt>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subTnLst>
                                    <p:set>
                                      <p:cBhvr override="childStyle">
                                        <p:cTn dur="1" fill="hold" display="0" masterRel="nextClick" afterEffect="1"/>
                                        <p:tgtEl>
                                          <p:spTgt spid="3">
                                            <p:txEl>
                                              <p:pRg st="3" end="3"/>
                                            </p:txEl>
                                          </p:spTgt>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1" dirty="0" smtClean="0"/>
              <a:t>LINGUISTIC CONSIDERATIONS</a:t>
            </a:r>
            <a:endParaRPr lang="es-ES" dirty="0"/>
          </a:p>
        </p:txBody>
      </p:sp>
      <p:sp>
        <p:nvSpPr>
          <p:cNvPr id="3" name="2 Marcador de contenido"/>
          <p:cNvSpPr>
            <a:spLocks noGrp="1"/>
          </p:cNvSpPr>
          <p:nvPr>
            <p:ph idx="1"/>
          </p:nvPr>
        </p:nvSpPr>
        <p:spPr/>
        <p:txBody>
          <a:bodyPr>
            <a:normAutofit fontScale="70000" lnSpcReduction="20000"/>
          </a:bodyPr>
          <a:lstStyle/>
          <a:p>
            <a:pPr>
              <a:buNone/>
            </a:pPr>
            <a:r>
              <a:rPr lang="en-US" b="1" dirty="0"/>
              <a:t>O</a:t>
            </a:r>
            <a:r>
              <a:rPr lang="en-US" b="1" dirty="0" smtClean="0"/>
              <a:t>rder </a:t>
            </a:r>
            <a:r>
              <a:rPr lang="en-US" b="1" dirty="0"/>
              <a:t>of Acquisition</a:t>
            </a:r>
            <a:endParaRPr lang="en-US" dirty="0"/>
          </a:p>
          <a:p>
            <a:r>
              <a:rPr lang="en-US" dirty="0"/>
              <a:t>Researchers claimed that transfer of L1 syntactic patterns rarely occurs in child second language acquisition. </a:t>
            </a:r>
            <a:endParaRPr lang="en-US" dirty="0" smtClean="0"/>
          </a:p>
          <a:p>
            <a:r>
              <a:rPr lang="en-US" dirty="0" smtClean="0"/>
              <a:t>Children </a:t>
            </a:r>
            <a:r>
              <a:rPr lang="en-US" dirty="0"/>
              <a:t>learning a SL use a creative construction process, just as they do in their first language. </a:t>
            </a:r>
            <a:endParaRPr lang="en-US" dirty="0" smtClean="0"/>
          </a:p>
          <a:p>
            <a:r>
              <a:rPr lang="en-US" dirty="0" smtClean="0"/>
              <a:t>Data </a:t>
            </a:r>
            <a:r>
              <a:rPr lang="en-US" dirty="0"/>
              <a:t>about the acquisition order of eleven English morphemes in children learning English as a SL supported this claim</a:t>
            </a:r>
            <a:r>
              <a:rPr lang="en-US" dirty="0" smtClean="0"/>
              <a:t>.</a:t>
            </a:r>
            <a:endParaRPr lang="en-US" dirty="0"/>
          </a:p>
          <a:p>
            <a:r>
              <a:rPr lang="en-US" dirty="0"/>
              <a:t>“The younger, the better” is a myth that has been fueled by media hype and, sometimes, “junk science.” </a:t>
            </a:r>
            <a:endParaRPr lang="en-US" dirty="0" smtClean="0"/>
          </a:p>
          <a:p>
            <a:r>
              <a:rPr lang="en-US" dirty="0" smtClean="0"/>
              <a:t>There </a:t>
            </a:r>
            <a:r>
              <a:rPr lang="en-US" dirty="0"/>
              <a:t>appear to be some potential advantages to an early age for SLA, but there is absolutely no evidence that an adult cannot overcome all of those disadvantages save one, accent, and the latter is hardly the quintessential criterion for effective interpersonal </a:t>
            </a:r>
            <a:r>
              <a:rPr lang="en-US" dirty="0" smtClean="0"/>
              <a:t>communication.</a:t>
            </a:r>
            <a:endParaRPr lang="ko-KR" altLang="es-ES" dirty="0"/>
          </a:p>
          <a:p>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subTnLst>
                                    <p:set>
                                      <p:cBhvr override="childStyle">
                                        <p:cTn dur="1" fill="hold" display="0" masterRel="nextClick" afterEffect="1"/>
                                        <p:tgtEl>
                                          <p:spTgt spid="3">
                                            <p:txEl>
                                              <p:pRg st="1" end="1"/>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subTnLst>
                                    <p:set>
                                      <p:cBhvr override="childStyle">
                                        <p:cTn dur="1" fill="hold" display="0" masterRel="nextClick" afterEffect="1"/>
                                        <p:tgtEl>
                                          <p:spTgt spid="3">
                                            <p:txEl>
                                              <p:pRg st="2" end="2"/>
                                            </p:txEl>
                                          </p:spTgt>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subTnLst>
                                    <p:set>
                                      <p:cBhvr override="childStyle">
                                        <p:cTn dur="1" fill="hold" display="0" masterRel="nextClick" afterEffect="1"/>
                                        <p:tgtEl>
                                          <p:spTgt spid="3">
                                            <p:txEl>
                                              <p:pRg st="3" end="3"/>
                                            </p:txEl>
                                          </p:spTgt>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500"/>
                                        <p:tgtEl>
                                          <p:spTgt spid="3">
                                            <p:txEl>
                                              <p:pRg st="4" end="4"/>
                                            </p:txEl>
                                          </p:spTgt>
                                        </p:tgtEl>
                                      </p:cBhvr>
                                    </p:animEffect>
                                  </p:childTnLst>
                                  <p:subTnLst>
                                    <p:set>
                                      <p:cBhvr override="childStyle">
                                        <p:cTn dur="1" fill="hold" display="0" masterRel="nextClick" afterEffect="1"/>
                                        <p:tgtEl>
                                          <p:spTgt spid="3">
                                            <p:txEl>
                                              <p:pRg st="4" end="4"/>
                                            </p:txEl>
                                          </p:spTgt>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ox(i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1" dirty="0" smtClean="0"/>
              <a:t>ISSUES IN FIRST LANGUAGE ACQUISITION REVISITED</a:t>
            </a:r>
            <a:endParaRPr lang="es-ES" dirty="0"/>
          </a:p>
        </p:txBody>
      </p:sp>
      <p:sp>
        <p:nvSpPr>
          <p:cNvPr id="3" name="2 Marcador de contenido"/>
          <p:cNvSpPr>
            <a:spLocks noGrp="1"/>
          </p:cNvSpPr>
          <p:nvPr>
            <p:ph idx="1"/>
          </p:nvPr>
        </p:nvSpPr>
        <p:spPr/>
        <p:txBody>
          <a:bodyPr/>
          <a:lstStyle/>
          <a:p>
            <a:pPr>
              <a:buNone/>
            </a:pPr>
            <a:r>
              <a:rPr lang="en-US" dirty="0" smtClean="0"/>
              <a:t>	</a:t>
            </a:r>
            <a:endParaRPr lang="en-US" dirty="0" smtClean="0"/>
          </a:p>
          <a:p>
            <a:pPr>
              <a:buNone/>
            </a:pPr>
            <a:r>
              <a:rPr lang="en-US" dirty="0" smtClean="0"/>
              <a:t>	</a:t>
            </a:r>
            <a:r>
              <a:rPr lang="en-US" dirty="0" smtClean="0"/>
              <a:t>What </a:t>
            </a:r>
            <a:r>
              <a:rPr lang="en-US" dirty="0"/>
              <a:t>are the implications of the following issues for SLA?</a:t>
            </a:r>
          </a:p>
          <a:p>
            <a:pPr>
              <a:buNone/>
            </a:pPr>
            <a:endParaRPr lang="es-E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1" dirty="0" smtClean="0"/>
              <a:t>ISSUES IN FIRST LANGUAGE ACQUISITION REVISITED</a:t>
            </a:r>
            <a:endParaRPr lang="es-ES" dirty="0"/>
          </a:p>
        </p:txBody>
      </p:sp>
      <p:sp>
        <p:nvSpPr>
          <p:cNvPr id="3" name="2 Marcador de contenido"/>
          <p:cNvSpPr>
            <a:spLocks noGrp="1"/>
          </p:cNvSpPr>
          <p:nvPr>
            <p:ph idx="1"/>
          </p:nvPr>
        </p:nvSpPr>
        <p:spPr/>
        <p:txBody>
          <a:bodyPr>
            <a:normAutofit/>
          </a:bodyPr>
          <a:lstStyle/>
          <a:p>
            <a:pPr>
              <a:buNone/>
            </a:pPr>
            <a:r>
              <a:rPr lang="en-US" b="1" dirty="0"/>
              <a:t>Competence and Performance</a:t>
            </a:r>
            <a:endParaRPr lang="en-US" dirty="0"/>
          </a:p>
          <a:p>
            <a:r>
              <a:rPr lang="en-US" dirty="0"/>
              <a:t>It is as difficult to get at linguistic competence in a second language as it is in a </a:t>
            </a:r>
            <a:r>
              <a:rPr lang="en-US" dirty="0" smtClean="0"/>
              <a:t>first.</a:t>
            </a:r>
          </a:p>
          <a:p>
            <a:r>
              <a:rPr lang="en-US" dirty="0" smtClean="0"/>
              <a:t>Therefore</a:t>
            </a:r>
            <a:r>
              <a:rPr lang="en-US" dirty="0"/>
              <a:t>, teachers need to be cautiously attentive to the discrepancy between performance on a given day or in a given context and competence in a SL in general</a:t>
            </a:r>
            <a:r>
              <a:rPr lang="en-US" dirty="0" smtClean="0"/>
              <a:t>.</a:t>
            </a:r>
            <a:endParaRPr lang="ko-KR" altLang="es-ES" dirty="0"/>
          </a:p>
          <a:p>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subTnLst>
                                    <p:set>
                                      <p:cBhvr override="childStyle">
                                        <p:cTn dur="1" fill="hold" display="0" masterRel="nextClick" afterEffect="1"/>
                                        <p:tgtEl>
                                          <p:spTgt spid="3">
                                            <p:txEl>
                                              <p:pRg st="1" end="1"/>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1" dirty="0" smtClean="0"/>
              <a:t>ISSUES IN FIRST LANGUAGE ACQUISITION REVISITED</a:t>
            </a:r>
            <a:endParaRPr lang="es-ES" dirty="0"/>
          </a:p>
        </p:txBody>
      </p:sp>
      <p:sp>
        <p:nvSpPr>
          <p:cNvPr id="3" name="2 Marcador de contenido"/>
          <p:cNvSpPr>
            <a:spLocks noGrp="1"/>
          </p:cNvSpPr>
          <p:nvPr>
            <p:ph idx="1"/>
          </p:nvPr>
        </p:nvSpPr>
        <p:spPr/>
        <p:txBody>
          <a:bodyPr/>
          <a:lstStyle/>
          <a:p>
            <a:pPr>
              <a:buNone/>
            </a:pPr>
            <a:r>
              <a:rPr lang="en-US" b="1" dirty="0" smtClean="0"/>
              <a:t>	Comprehension </a:t>
            </a:r>
            <a:r>
              <a:rPr lang="en-US" b="1" dirty="0"/>
              <a:t>and Production</a:t>
            </a:r>
            <a:endParaRPr lang="en-US" dirty="0"/>
          </a:p>
          <a:p>
            <a:r>
              <a:rPr lang="en-US" dirty="0"/>
              <a:t>Teaching involves attending to both comprehension and production and the full consideration of the gaps and differences between the two</a:t>
            </a:r>
            <a:r>
              <a:rPr lang="en-US" dirty="0" smtClean="0"/>
              <a:t>.</a:t>
            </a:r>
            <a:endParaRPr lang="ko-KR" altLang="es-ES" dirty="0"/>
          </a:p>
          <a:p>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1" dirty="0" smtClean="0"/>
              <a:t>ISSUES IN FIRST LANGUAGE ACQUISITION REVISITED</a:t>
            </a:r>
            <a:endParaRPr lang="es-ES" dirty="0"/>
          </a:p>
        </p:txBody>
      </p:sp>
      <p:sp>
        <p:nvSpPr>
          <p:cNvPr id="3" name="2 Marcador de contenido"/>
          <p:cNvSpPr>
            <a:spLocks noGrp="1"/>
          </p:cNvSpPr>
          <p:nvPr>
            <p:ph idx="1"/>
          </p:nvPr>
        </p:nvSpPr>
        <p:spPr/>
        <p:txBody>
          <a:bodyPr>
            <a:normAutofit fontScale="92500" lnSpcReduction="20000"/>
          </a:bodyPr>
          <a:lstStyle/>
          <a:p>
            <a:pPr>
              <a:buNone/>
            </a:pPr>
            <a:r>
              <a:rPr lang="en-US" b="1" dirty="0"/>
              <a:t>Nature or Nurture?</a:t>
            </a:r>
            <a:endParaRPr lang="en-US" dirty="0"/>
          </a:p>
          <a:p>
            <a:r>
              <a:rPr lang="en-US" dirty="0"/>
              <a:t>Adults and children alike appear to have the capacity to acquire a SL at any age; though accent is a different matter. </a:t>
            </a:r>
            <a:endParaRPr lang="en-US" dirty="0" smtClean="0"/>
          </a:p>
          <a:p>
            <a:r>
              <a:rPr lang="en-US" dirty="0" smtClean="0"/>
              <a:t>If </a:t>
            </a:r>
            <a:r>
              <a:rPr lang="en-US" dirty="0"/>
              <a:t>an adult does not acquire a SL successfully, it is probably because of intervening cognitive or affective variables. </a:t>
            </a:r>
            <a:endParaRPr lang="en-US" dirty="0" smtClean="0"/>
          </a:p>
          <a:p>
            <a:r>
              <a:rPr lang="en-US" dirty="0" smtClean="0"/>
              <a:t>Defining </a:t>
            </a:r>
            <a:r>
              <a:rPr lang="en-US" dirty="0"/>
              <a:t>those intervening variables appears to be more relevant than probing the properties of innateness</a:t>
            </a:r>
            <a:r>
              <a:rPr lang="en-US" dirty="0" smtClean="0"/>
              <a:t>.</a:t>
            </a:r>
            <a:endParaRPr lang="ko-KR" altLang="es-ES" dirty="0"/>
          </a:p>
          <a:p>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subTnLst>
                                    <p:set>
                                      <p:cBhvr override="childStyle">
                                        <p:cTn dur="1" fill="hold" display="0" masterRel="nextClick" afterEffect="1"/>
                                        <p:tgtEl>
                                          <p:spTgt spid="3">
                                            <p:txEl>
                                              <p:pRg st="1" end="1"/>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subTnLst>
                                    <p:set>
                                      <p:cBhvr override="childStyle">
                                        <p:cTn dur="1" fill="hold" display="0" masterRel="nextClick" afterEffect="1"/>
                                        <p:tgtEl>
                                          <p:spTgt spid="3">
                                            <p:txEl>
                                              <p:pRg st="2" end="2"/>
                                            </p:txEl>
                                          </p:spTgt>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1" dirty="0" smtClean="0"/>
              <a:t>ISSUES IN FIRST LANGUAGE ACQUISITION REVISITED</a:t>
            </a:r>
            <a:endParaRPr lang="es-ES" dirty="0"/>
          </a:p>
        </p:txBody>
      </p:sp>
      <p:sp>
        <p:nvSpPr>
          <p:cNvPr id="3" name="2 Marcador de contenido"/>
          <p:cNvSpPr>
            <a:spLocks noGrp="1"/>
          </p:cNvSpPr>
          <p:nvPr>
            <p:ph idx="1"/>
          </p:nvPr>
        </p:nvSpPr>
        <p:spPr/>
        <p:txBody>
          <a:bodyPr/>
          <a:lstStyle/>
          <a:p>
            <a:pPr lvl="1">
              <a:buNone/>
            </a:pPr>
            <a:r>
              <a:rPr lang="en-US" b="1" dirty="0"/>
              <a:t>Universals</a:t>
            </a:r>
            <a:endParaRPr lang="en-US" dirty="0"/>
          </a:p>
          <a:p>
            <a:r>
              <a:rPr lang="en-US" dirty="0"/>
              <a:t>Some researchers strongly claim the existence of Universal Grammar. </a:t>
            </a:r>
            <a:endParaRPr lang="en-US" dirty="0" smtClean="0"/>
          </a:p>
          <a:p>
            <a:r>
              <a:rPr lang="en-US" dirty="0" smtClean="0"/>
              <a:t>But </a:t>
            </a:r>
            <a:r>
              <a:rPr lang="en-US" dirty="0"/>
              <a:t>there’re also partial- or no-access claim. So keeping an open mind as teachers and an inquisitive spirit as researchers is required</a:t>
            </a:r>
            <a:r>
              <a:rPr lang="en-US" dirty="0" smtClean="0"/>
              <a:t>.</a:t>
            </a: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subTnLst>
                                    <p:set>
                                      <p:cBhvr override="childStyle">
                                        <p:cTn dur="1" fill="hold" display="0" masterRel="nextClick" afterEffect="1"/>
                                        <p:tgtEl>
                                          <p:spTgt spid="3">
                                            <p:txEl>
                                              <p:pRg st="1" end="1"/>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1" dirty="0" smtClean="0"/>
              <a:t>ISSUES IN FIRST LANGUAGE ACQUISITION REVISITED</a:t>
            </a:r>
            <a:endParaRPr lang="es-ES" dirty="0"/>
          </a:p>
        </p:txBody>
      </p:sp>
      <p:sp>
        <p:nvSpPr>
          <p:cNvPr id="3" name="2 Marcador de contenido"/>
          <p:cNvSpPr>
            <a:spLocks noGrp="1"/>
          </p:cNvSpPr>
          <p:nvPr>
            <p:ph idx="1"/>
          </p:nvPr>
        </p:nvSpPr>
        <p:spPr/>
        <p:txBody>
          <a:bodyPr/>
          <a:lstStyle/>
          <a:p>
            <a:pPr>
              <a:buNone/>
            </a:pPr>
            <a:r>
              <a:rPr lang="en-US" b="1" dirty="0"/>
              <a:t>	</a:t>
            </a:r>
            <a:r>
              <a:rPr lang="en-US" b="1" dirty="0" err="1" smtClean="0"/>
              <a:t>Systematicity</a:t>
            </a:r>
            <a:r>
              <a:rPr lang="en-US" b="1" dirty="0" smtClean="0"/>
              <a:t> </a:t>
            </a:r>
            <a:r>
              <a:rPr lang="en-US" b="1" dirty="0"/>
              <a:t>and Variability</a:t>
            </a:r>
            <a:endParaRPr lang="en-US" dirty="0"/>
          </a:p>
          <a:p>
            <a:r>
              <a:rPr lang="en-US" dirty="0"/>
              <a:t>SLA, both child and adult, is characterized by both </a:t>
            </a:r>
            <a:r>
              <a:rPr lang="en-US" dirty="0" err="1"/>
              <a:t>systematicity</a:t>
            </a:r>
            <a:r>
              <a:rPr lang="en-US" dirty="0"/>
              <a:t> and variability</a:t>
            </a:r>
            <a:r>
              <a:rPr lang="en-US" dirty="0" smtClean="0"/>
              <a:t>.</a:t>
            </a:r>
            <a:endParaRPr lang="ko-KR" altLang="es-ES" dirty="0"/>
          </a:p>
          <a:p>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1" dirty="0" smtClean="0"/>
              <a:t>ISSUES IN FIRST LANGUAGE ACQUISITION REVISITED</a:t>
            </a:r>
            <a:endParaRPr lang="es-ES" dirty="0"/>
          </a:p>
        </p:txBody>
      </p:sp>
      <p:sp>
        <p:nvSpPr>
          <p:cNvPr id="3" name="2 Marcador de contenido"/>
          <p:cNvSpPr>
            <a:spLocks noGrp="1"/>
          </p:cNvSpPr>
          <p:nvPr>
            <p:ph idx="1"/>
          </p:nvPr>
        </p:nvSpPr>
        <p:spPr/>
        <p:txBody>
          <a:bodyPr/>
          <a:lstStyle/>
          <a:p>
            <a:pPr>
              <a:buNone/>
            </a:pPr>
            <a:r>
              <a:rPr lang="en-US" b="1" dirty="0" smtClean="0"/>
              <a:t>	Language </a:t>
            </a:r>
            <a:r>
              <a:rPr lang="en-US" b="1" dirty="0"/>
              <a:t>and Thought</a:t>
            </a:r>
            <a:endParaRPr lang="en-US" dirty="0"/>
          </a:p>
          <a:p>
            <a:r>
              <a:rPr lang="en-US" dirty="0"/>
              <a:t>Language helps to shape thinking and vice versa. </a:t>
            </a:r>
            <a:endParaRPr lang="en-US" dirty="0" smtClean="0"/>
          </a:p>
          <a:p>
            <a:r>
              <a:rPr lang="en-US" dirty="0" smtClean="0"/>
              <a:t>The </a:t>
            </a:r>
            <a:r>
              <a:rPr lang="en-US" dirty="0"/>
              <a:t>second language teacher needs to be acutely aware of cultural thought patterns as </a:t>
            </a:r>
            <a:r>
              <a:rPr lang="en-US" dirty="0" smtClean="0"/>
              <a:t>well.</a:t>
            </a:r>
            <a:endParaRPr lang="ko-KR" altLang="es-ES" dirty="0"/>
          </a:p>
          <a:p>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subTnLst>
                                    <p:set>
                                      <p:cBhvr override="childStyle">
                                        <p:cTn dur="1" fill="hold" display="0" masterRel="nextClick" afterEffect="1"/>
                                        <p:tgtEl>
                                          <p:spTgt spid="3">
                                            <p:txEl>
                                              <p:pRg st="1" end="1"/>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1" dirty="0" smtClean="0"/>
              <a:t>ISSUES IN FIRST LANGUAGE ACQUISITION REVISITED</a:t>
            </a:r>
            <a:endParaRPr lang="es-ES" dirty="0"/>
          </a:p>
        </p:txBody>
      </p:sp>
      <p:sp>
        <p:nvSpPr>
          <p:cNvPr id="3" name="2 Marcador de contenido"/>
          <p:cNvSpPr>
            <a:spLocks noGrp="1"/>
          </p:cNvSpPr>
          <p:nvPr>
            <p:ph idx="1"/>
          </p:nvPr>
        </p:nvSpPr>
        <p:spPr/>
        <p:txBody>
          <a:bodyPr/>
          <a:lstStyle/>
          <a:p>
            <a:pPr>
              <a:buNone/>
            </a:pPr>
            <a:r>
              <a:rPr lang="en-US" b="1" dirty="0" smtClean="0"/>
              <a:t>	Imitation</a:t>
            </a:r>
            <a:endParaRPr lang="en-US" dirty="0"/>
          </a:p>
          <a:p>
            <a:r>
              <a:rPr lang="en-US" dirty="0"/>
              <a:t>Meaningful contexts, rather than surface structure, for language learning are necessary</a:t>
            </a:r>
            <a:r>
              <a:rPr lang="en-US" dirty="0" smtClean="0"/>
              <a:t>.</a:t>
            </a:r>
            <a:endParaRPr lang="ko-KR" altLang="es-ES" dirty="0"/>
          </a:p>
          <a:p>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smtClean="0"/>
              <a:t> </a:t>
            </a:r>
            <a:r>
              <a:rPr lang="en-US" b="1" dirty="0" smtClean="0"/>
              <a:t>Important questions that need answers:</a:t>
            </a:r>
            <a:endParaRPr lang="es-ES" dirty="0"/>
          </a:p>
        </p:txBody>
      </p:sp>
      <p:sp>
        <p:nvSpPr>
          <p:cNvPr id="3" name="2 Marcador de contenido"/>
          <p:cNvSpPr>
            <a:spLocks noGrp="1"/>
          </p:cNvSpPr>
          <p:nvPr>
            <p:ph idx="1"/>
          </p:nvPr>
        </p:nvSpPr>
        <p:spPr/>
        <p:txBody>
          <a:bodyPr>
            <a:normAutofit fontScale="92500"/>
          </a:bodyPr>
          <a:lstStyle/>
          <a:p>
            <a:endParaRPr lang="es-ES" dirty="0" smtClean="0"/>
          </a:p>
          <a:p>
            <a:pPr>
              <a:buNone/>
            </a:pPr>
            <a:endParaRPr lang="en-US" b="1" dirty="0" smtClean="0"/>
          </a:p>
          <a:p>
            <a:r>
              <a:rPr lang="en-US" dirty="0" smtClean="0"/>
              <a:t> </a:t>
            </a:r>
            <a:r>
              <a:rPr lang="en-US" dirty="0" smtClean="0"/>
              <a:t>How should second language teachers interpret the many facets and sometimes conflicting </a:t>
            </a:r>
            <a:r>
              <a:rPr lang="en-US" dirty="0" smtClean="0"/>
              <a:t>findings </a:t>
            </a:r>
            <a:r>
              <a:rPr lang="en-US" dirty="0" smtClean="0"/>
              <a:t>of first language research? </a:t>
            </a:r>
          </a:p>
          <a:p>
            <a:r>
              <a:rPr lang="en-US" dirty="0" smtClean="0"/>
              <a:t>Do </a:t>
            </a:r>
            <a:r>
              <a:rPr lang="en-US" dirty="0" smtClean="0"/>
              <a:t>childhood and adulthood, and the differences between them, hold some keys to language acquisition models and theories? </a:t>
            </a:r>
          </a:p>
          <a:p>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i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1" dirty="0" smtClean="0"/>
              <a:t>ISSUES IN FIRST LANGUAGE ACQUISITION REVISITED</a:t>
            </a:r>
            <a:endParaRPr lang="es-ES" dirty="0"/>
          </a:p>
        </p:txBody>
      </p:sp>
      <p:sp>
        <p:nvSpPr>
          <p:cNvPr id="3" name="2 Marcador de contenido"/>
          <p:cNvSpPr>
            <a:spLocks noGrp="1"/>
          </p:cNvSpPr>
          <p:nvPr>
            <p:ph idx="1"/>
          </p:nvPr>
        </p:nvSpPr>
        <p:spPr/>
        <p:txBody>
          <a:bodyPr>
            <a:normAutofit/>
          </a:bodyPr>
          <a:lstStyle/>
          <a:p>
            <a:pPr>
              <a:buNone/>
            </a:pPr>
            <a:r>
              <a:rPr lang="en-US" b="1" dirty="0" smtClean="0"/>
              <a:t>	Practice</a:t>
            </a:r>
            <a:endParaRPr lang="en-US" dirty="0"/>
          </a:p>
          <a:p>
            <a:r>
              <a:rPr lang="en-US" dirty="0"/>
              <a:t>Contextualized, appropriate, meaningful communication is the best possible practice.</a:t>
            </a:r>
          </a:p>
          <a:p>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1" dirty="0" smtClean="0"/>
              <a:t>ISSUES IN FIRST LANGUAGE ACQUISITION REVISITED</a:t>
            </a:r>
            <a:endParaRPr lang="es-ES" dirty="0"/>
          </a:p>
        </p:txBody>
      </p:sp>
      <p:sp>
        <p:nvSpPr>
          <p:cNvPr id="3" name="2 Marcador de contenido"/>
          <p:cNvSpPr>
            <a:spLocks noGrp="1"/>
          </p:cNvSpPr>
          <p:nvPr>
            <p:ph idx="1"/>
          </p:nvPr>
        </p:nvSpPr>
        <p:spPr/>
        <p:txBody>
          <a:bodyPr>
            <a:normAutofit/>
          </a:bodyPr>
          <a:lstStyle/>
          <a:p>
            <a:pPr>
              <a:buNone/>
            </a:pPr>
            <a:r>
              <a:rPr lang="en-US" b="1" dirty="0" smtClean="0"/>
              <a:t>	Input</a:t>
            </a:r>
            <a:endParaRPr lang="en-US" dirty="0" smtClean="0"/>
          </a:p>
          <a:p>
            <a:r>
              <a:rPr lang="en-US" dirty="0" smtClean="0"/>
              <a:t>Teachers should be deliberate and meaningful in their communications with students. </a:t>
            </a:r>
          </a:p>
          <a:p>
            <a:r>
              <a:rPr lang="en-US" dirty="0" smtClean="0"/>
              <a:t>That input should foster meaningful communicative use of the </a:t>
            </a:r>
            <a:r>
              <a:rPr lang="en-US" dirty="0" err="1" smtClean="0"/>
              <a:t>lg</a:t>
            </a:r>
            <a:r>
              <a:rPr lang="en-US" dirty="0" smtClean="0"/>
              <a:t> in appropriate contexts.</a:t>
            </a:r>
          </a:p>
          <a:p>
            <a:pPr>
              <a:buNone/>
            </a:pP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subTnLst>
                                    <p:set>
                                      <p:cBhvr override="childStyle">
                                        <p:cTn dur="1" fill="hold" display="0" masterRel="nextClick" afterEffect="1"/>
                                        <p:tgtEl>
                                          <p:spTgt spid="3">
                                            <p:txEl>
                                              <p:pRg st="1" end="1"/>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1" dirty="0" smtClean="0"/>
              <a:t>ISSUES IN FIRST LANGUAGE ACQUISITION REVISITED</a:t>
            </a:r>
            <a:endParaRPr lang="es-ES" dirty="0"/>
          </a:p>
        </p:txBody>
      </p:sp>
      <p:sp>
        <p:nvSpPr>
          <p:cNvPr id="3" name="2 Marcador de contenido"/>
          <p:cNvSpPr>
            <a:spLocks noGrp="1"/>
          </p:cNvSpPr>
          <p:nvPr>
            <p:ph idx="1"/>
          </p:nvPr>
        </p:nvSpPr>
        <p:spPr/>
        <p:txBody>
          <a:bodyPr/>
          <a:lstStyle/>
          <a:p>
            <a:pPr>
              <a:buNone/>
            </a:pPr>
            <a:r>
              <a:rPr lang="en-US" b="1" dirty="0" smtClean="0"/>
              <a:t>	Discourse</a:t>
            </a:r>
            <a:endParaRPr lang="en-US" dirty="0" smtClean="0"/>
          </a:p>
          <a:p>
            <a:r>
              <a:rPr lang="en-US" dirty="0" smtClean="0"/>
              <a:t>Research on the acquisition of discourse is very important.</a:t>
            </a: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b="1" dirty="0" smtClean="0"/>
              <a:t>DISPELLING MYTHS</a:t>
            </a:r>
            <a:endParaRPr lang="es-ES" dirty="0"/>
          </a:p>
        </p:txBody>
      </p:sp>
      <p:sp>
        <p:nvSpPr>
          <p:cNvPr id="3" name="2 Marcador de contenido"/>
          <p:cNvSpPr>
            <a:spLocks noGrp="1"/>
          </p:cNvSpPr>
          <p:nvPr>
            <p:ph idx="1"/>
          </p:nvPr>
        </p:nvSpPr>
        <p:spPr/>
        <p:txBody>
          <a:bodyPr>
            <a:normAutofit/>
          </a:bodyPr>
          <a:lstStyle/>
          <a:p>
            <a:endParaRPr lang="es-ES" dirty="0" smtClean="0"/>
          </a:p>
          <a:p>
            <a:r>
              <a:rPr lang="en-US" dirty="0" smtClean="0"/>
              <a:t> The first step in investigating age and acquisition might be to dispel some myths about the relationship between first and second language acquisition. </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1" dirty="0"/>
              <a:t>DISPELLING </a:t>
            </a:r>
            <a:r>
              <a:rPr lang="en-US" b="1" dirty="0" smtClean="0"/>
              <a:t>MYTHS</a:t>
            </a:r>
            <a:r>
              <a:rPr lang="en-US" dirty="0"/>
              <a:t/>
            </a:r>
            <a:br>
              <a:rPr lang="en-US" dirty="0"/>
            </a:br>
            <a:endParaRPr lang="es-ES" dirty="0"/>
          </a:p>
        </p:txBody>
      </p:sp>
      <p:sp>
        <p:nvSpPr>
          <p:cNvPr id="3" name="2 Marcador de contenido"/>
          <p:cNvSpPr>
            <a:spLocks noGrp="1"/>
          </p:cNvSpPr>
          <p:nvPr>
            <p:ph idx="1"/>
          </p:nvPr>
        </p:nvSpPr>
        <p:spPr/>
        <p:txBody>
          <a:bodyPr>
            <a:normAutofit fontScale="70000" lnSpcReduction="20000"/>
          </a:bodyPr>
          <a:lstStyle/>
          <a:p>
            <a:pPr>
              <a:buNone/>
            </a:pPr>
            <a:r>
              <a:rPr lang="en-US" dirty="0" smtClean="0"/>
              <a:t>	H</a:t>
            </a:r>
            <a:r>
              <a:rPr lang="en-US" dirty="0"/>
              <a:t>. H. Stern summarized some common arguments that cropped to recommend a second language teaching method or procedure on the basis of first language acquisition:</a:t>
            </a:r>
          </a:p>
          <a:p>
            <a:pPr>
              <a:buNone/>
            </a:pPr>
            <a:r>
              <a:rPr lang="en-US" dirty="0"/>
              <a:t>1. Repetition.</a:t>
            </a:r>
          </a:p>
          <a:p>
            <a:pPr>
              <a:buNone/>
            </a:pPr>
            <a:r>
              <a:rPr lang="en-US" dirty="0"/>
              <a:t>2. Imitation.</a:t>
            </a:r>
          </a:p>
          <a:p>
            <a:pPr>
              <a:buNone/>
            </a:pPr>
            <a:r>
              <a:rPr lang="en-US" dirty="0"/>
              <a:t>3. Natural order. (sounds </a:t>
            </a:r>
            <a:r>
              <a:rPr lang="en-US" dirty="0" smtClean="0"/>
              <a:t>&gt;words</a:t>
            </a:r>
            <a:r>
              <a:rPr lang="en-US" dirty="0"/>
              <a:t> </a:t>
            </a:r>
            <a:r>
              <a:rPr lang="en-US" dirty="0" smtClean="0"/>
              <a:t> &gt; sentences</a:t>
            </a:r>
            <a:r>
              <a:rPr lang="en-US" dirty="0"/>
              <a:t>)</a:t>
            </a:r>
          </a:p>
          <a:p>
            <a:pPr>
              <a:buNone/>
            </a:pPr>
            <a:r>
              <a:rPr lang="en-US" dirty="0"/>
              <a:t>4. Speech development. (listen </a:t>
            </a:r>
            <a:r>
              <a:rPr lang="en-US" dirty="0" smtClean="0"/>
              <a:t> &gt; speaking</a:t>
            </a:r>
            <a:r>
              <a:rPr lang="en-US" dirty="0"/>
              <a:t>. Understanding always precedes speaking.)</a:t>
            </a:r>
          </a:p>
          <a:p>
            <a:pPr>
              <a:buNone/>
            </a:pPr>
            <a:r>
              <a:rPr lang="en-US" dirty="0"/>
              <a:t>5. Natural. Order. (listening </a:t>
            </a:r>
            <a:r>
              <a:rPr lang="en-US" dirty="0" smtClean="0"/>
              <a:t> &gt; </a:t>
            </a:r>
            <a:r>
              <a:rPr lang="en-US" dirty="0"/>
              <a:t> speaking </a:t>
            </a:r>
            <a:r>
              <a:rPr lang="en-US" dirty="0" smtClean="0"/>
              <a:t> &gt; </a:t>
            </a:r>
            <a:r>
              <a:rPr lang="en-US" dirty="0"/>
              <a:t> reading </a:t>
            </a:r>
            <a:r>
              <a:rPr lang="en-US" dirty="0" smtClean="0"/>
              <a:t> &gt; </a:t>
            </a:r>
            <a:r>
              <a:rPr lang="en-US" dirty="0"/>
              <a:t> writing)</a:t>
            </a:r>
          </a:p>
          <a:p>
            <a:pPr>
              <a:buNone/>
            </a:pPr>
            <a:r>
              <a:rPr lang="en-US" dirty="0"/>
              <a:t>6. There shouldn’t be any translation.</a:t>
            </a:r>
          </a:p>
          <a:p>
            <a:pPr>
              <a:buNone/>
            </a:pPr>
            <a:r>
              <a:rPr lang="en-US" dirty="0"/>
              <a:t>7. It is unnecessary to use grammatical conceptualization in </a:t>
            </a:r>
            <a:r>
              <a:rPr lang="en-US" dirty="0" smtClean="0"/>
              <a:t>teaching.</a:t>
            </a:r>
            <a:endParaRPr lang="ko-KR" altLang="es-ES" dirty="0"/>
          </a:p>
          <a:p>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ox(i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ox(i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6696" y="476672"/>
            <a:ext cx="8248708" cy="5809849"/>
          </a:xfrm>
        </p:spPr>
        <p:txBody>
          <a:bodyPr>
            <a:noAutofit/>
          </a:bodyPr>
          <a:lstStyle/>
          <a:p>
            <a:pPr>
              <a:buNone/>
            </a:pPr>
            <a:r>
              <a:rPr lang="en-US" sz="2200" dirty="0" smtClean="0"/>
              <a:t>1.     REPETITION: In language teaching, we must practice and practice, again and again. Just watch a small child learning his mother tongue. He repeats things over and over again. During the language learning stage' he practices all the time. This is what we must also do when we learn a foreign language. </a:t>
            </a:r>
          </a:p>
          <a:p>
            <a:pPr>
              <a:buNone/>
            </a:pPr>
            <a:r>
              <a:rPr lang="en-US" sz="2200" dirty="0" smtClean="0"/>
              <a:t>2.    IMITATION: Language learning is mainly a matter of imitation. You must be a mimic. Just like a small child. He imitates everything. </a:t>
            </a:r>
          </a:p>
          <a:p>
            <a:pPr>
              <a:buNone/>
            </a:pPr>
            <a:r>
              <a:rPr lang="en-US" sz="2200" dirty="0" smtClean="0"/>
              <a:t>3.    NATURAL ORDER: First, we practice the separate sounds, then words, then sentences. That is the natural order and is therefore right for learning a foreign language. </a:t>
            </a:r>
          </a:p>
          <a:p>
            <a:pPr>
              <a:buNone/>
            </a:pPr>
            <a:r>
              <a:rPr lang="en-US" sz="2200" dirty="0" smtClean="0"/>
              <a:t>4.    SPEECH DEVELOPMENT: Watch a small child's speech development. First he listens, then he speaks. Understanding always  precedes speaking. Therefore, this must be the right order of presenting the skills in a foreign  language.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subTnLst>
                                    <p:set>
                                      <p:cBhvr override="childStyle">
                                        <p:cTn dur="1" fill="hold" display="0" masterRel="nextClick" afterEffect="1"/>
                                        <p:tgtEl>
                                          <p:spTgt spid="3">
                                            <p:txEl>
                                              <p:pRg st="0" end="0"/>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subTnLst>
                                    <p:set>
                                      <p:cBhvr override="childStyle">
                                        <p:cTn dur="1" fill="hold" display="0" masterRel="nextClick" afterEffect="1"/>
                                        <p:tgtEl>
                                          <p:spTgt spid="3">
                                            <p:txEl>
                                              <p:pRg st="1" end="1"/>
                                            </p:txEl>
                                          </p:spTgt>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subTnLst>
                                    <p:set>
                                      <p:cBhvr override="childStyle">
                                        <p:cTn dur="1" fill="hold" display="0" masterRel="nextClick" afterEffect="1"/>
                                        <p:tgtEl>
                                          <p:spTgt spid="3">
                                            <p:txEl>
                                              <p:pRg st="2" end="2"/>
                                            </p:txEl>
                                          </p:spTgt>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857232"/>
            <a:ext cx="8248708" cy="4429151"/>
          </a:xfrm>
        </p:spPr>
        <p:txBody>
          <a:bodyPr>
            <a:normAutofit fontScale="70000" lnSpcReduction="20000"/>
          </a:bodyPr>
          <a:lstStyle/>
          <a:p>
            <a:pPr>
              <a:buNone/>
            </a:pPr>
            <a:r>
              <a:rPr lang="en-US" dirty="0" smtClean="0"/>
              <a:t>5.    NATURAL ORDER: A small child listens and speaks and no one would dream of making him read or write. Reading and writing are advanced stages of language development. The natural order for first and second language learning is listening, speaking, reading, and then writing. </a:t>
            </a:r>
          </a:p>
          <a:p>
            <a:pPr>
              <a:buNone/>
            </a:pPr>
            <a:r>
              <a:rPr lang="en-US" dirty="0" smtClean="0"/>
              <a:t>6.    TRANSLATION: You did not have to translate when you were small. If you were able to learn your own language without translation, you should be able to learn a foreign language in the same way. </a:t>
            </a:r>
          </a:p>
          <a:p>
            <a:pPr>
              <a:buNone/>
            </a:pPr>
            <a:r>
              <a:rPr lang="en-US" dirty="0" smtClean="0"/>
              <a:t>7.    GRAMMAR: A small child simply uses language. He does not learn formal grammar. You don't tell him about verbs and nouns. Yet he learns the language perfectly. It is equally unnecessary to use grammatical conceptualization in teaching a foreign language.</a:t>
            </a:r>
            <a:endParaRPr lang="es-ES" dirty="0" smtClean="0"/>
          </a:p>
          <a:p>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subTnLst>
                                    <p:set>
                                      <p:cBhvr override="childStyle">
                                        <p:cTn dur="1" fill="hold" display="0" masterRel="nextClick" afterEffect="1"/>
                                        <p:tgtEl>
                                          <p:spTgt spid="3">
                                            <p:txEl>
                                              <p:pRg st="0" end="0"/>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subTnLst>
                                    <p:set>
                                      <p:cBhvr override="childStyle">
                                        <p:cTn dur="1" fill="hold" display="0" masterRel="nextClick" afterEffect="1"/>
                                        <p:tgtEl>
                                          <p:spTgt spid="3">
                                            <p:txEl>
                                              <p:pRg st="1" end="1"/>
                                            </p:txEl>
                                          </p:spTgt>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b="1" dirty="0" smtClean="0"/>
              <a:t>DISPELLING MYTHS</a:t>
            </a:r>
            <a:endParaRPr lang="es-ES" dirty="0"/>
          </a:p>
        </p:txBody>
      </p:sp>
      <p:sp>
        <p:nvSpPr>
          <p:cNvPr id="3" name="2 Marcador de contenido"/>
          <p:cNvSpPr>
            <a:spLocks noGrp="1"/>
          </p:cNvSpPr>
          <p:nvPr>
            <p:ph idx="1"/>
          </p:nvPr>
        </p:nvSpPr>
        <p:spPr/>
        <p:txBody>
          <a:bodyPr>
            <a:normAutofit fontScale="62500" lnSpcReduction="20000"/>
          </a:bodyPr>
          <a:lstStyle/>
          <a:p>
            <a:pPr>
              <a:buNone/>
            </a:pPr>
            <a:r>
              <a:rPr lang="en-US" dirty="0" smtClean="0"/>
              <a:t>These statements imply two things: </a:t>
            </a:r>
          </a:p>
          <a:p>
            <a:r>
              <a:rPr lang="en-US" dirty="0" smtClean="0"/>
              <a:t>They </a:t>
            </a:r>
            <a:r>
              <a:rPr lang="en-US" dirty="0" smtClean="0"/>
              <a:t>represent the views of those who felt that "the first language learner was looked upon as the foreign language teacher's dream: a student who mysteriously laps up his vocabulary, whose pronunciation, in spite of occasional lapses, is impeccable, while morphology and syntax, instead of being a constant headache, come to him like a dream" (Stern, 1970, cited in Brown, 2000, p.50). </a:t>
            </a:r>
          </a:p>
          <a:p>
            <a:r>
              <a:rPr lang="en-US" dirty="0" smtClean="0"/>
              <a:t>They </a:t>
            </a:r>
            <a:r>
              <a:rPr lang="en-US" dirty="0" smtClean="0"/>
              <a:t>also tend to represent the views of those who were dominated by a </a:t>
            </a:r>
            <a:r>
              <a:rPr lang="en-US" dirty="0" err="1" smtClean="0"/>
              <a:t>behavioristic</a:t>
            </a:r>
            <a:r>
              <a:rPr lang="en-US" dirty="0" smtClean="0"/>
              <a:t> theory of language in which the first language acquisition process was viewed as consisting of rote practice, habit formation, shaping, </a:t>
            </a:r>
            <a:r>
              <a:rPr lang="en-US" dirty="0" err="1" smtClean="0"/>
              <a:t>overlearning</a:t>
            </a:r>
            <a:r>
              <a:rPr lang="en-US" dirty="0" smtClean="0"/>
              <a:t>, reinforcement, conditioning, association, stimulus and response, and who therefore assumed that the second language learning process involves the same constructs. </a:t>
            </a:r>
          </a:p>
          <a:p>
            <a:endParaRPr lang="es-ES" dirty="0" smtClean="0"/>
          </a:p>
          <a:p>
            <a:r>
              <a:rPr lang="en-US" dirty="0" smtClean="0"/>
              <a:t>This shows us that we need to enrich our understanding of the second language learning process itself. </a:t>
            </a: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subTnLst>
                                    <p:set>
                                      <p:cBhvr override="childStyle">
                                        <p:cTn dur="1" fill="hold" display="0" masterRel="nextClick" afterEffect="1"/>
                                        <p:tgtEl>
                                          <p:spTgt spid="3">
                                            <p:txEl>
                                              <p:pRg st="1" end="1"/>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subTnLst>
                                    <p:set>
                                      <p:cBhvr override="childStyle">
                                        <p:cTn dur="1" fill="hold" display="0" masterRel="nextClick" afterEffect="1"/>
                                        <p:tgtEl>
                                          <p:spTgt spid="3">
                                            <p:txEl>
                                              <p:pRg st="2" end="2"/>
                                            </p:txEl>
                                          </p:spTgt>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ox(i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ooklet">
  <a:themeElements>
    <a:clrScheme name="Brooklet">
      <a:dk1>
        <a:sysClr val="windowText" lastClr="000000"/>
      </a:dk1>
      <a:lt1>
        <a:sysClr val="window" lastClr="FFFFFF"/>
      </a:lt1>
      <a:dk2>
        <a:srgbClr val="4062E3"/>
      </a:dk2>
      <a:lt2>
        <a:srgbClr val="C7E4F8"/>
      </a:lt2>
      <a:accent1>
        <a:srgbClr val="79498D"/>
      </a:accent1>
      <a:accent2>
        <a:srgbClr val="AE236A"/>
      </a:accent2>
      <a:accent3>
        <a:srgbClr val="F88941"/>
      </a:accent3>
      <a:accent4>
        <a:srgbClr val="DEC441"/>
      </a:accent4>
      <a:accent5>
        <a:srgbClr val="9FA500"/>
      </a:accent5>
      <a:accent6>
        <a:srgbClr val="707070"/>
      </a:accent6>
      <a:hlink>
        <a:srgbClr val="0000E1"/>
      </a:hlink>
      <a:folHlink>
        <a:srgbClr val="800080"/>
      </a:folHlink>
    </a:clrScheme>
    <a:fontScheme name="Brooklet">
      <a:majorFont>
        <a:latin typeface="Constantia"/>
        <a:ea typeface=""/>
        <a:cs typeface=""/>
        <a:font script="Jpan" typeface="HG明朝E"/>
        <a:font script="Hang" typeface="궁서"/>
        <a:font script="Hans" typeface="华文中宋"/>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mbria"/>
        <a:ea typeface=""/>
        <a:cs typeface=""/>
        <a:font script="Jpan" typeface="ＭＳ 明朝"/>
        <a:font script="Hang" typeface="맑은 고딕"/>
        <a:font script="Hans" typeface="华文楷体"/>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Brooklet">
      <a:fillStyleLst>
        <a:solidFill>
          <a:schemeClr val="phClr">
            <a:tint val="100000"/>
          </a:scheme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6175" cap="flat" cmpd="sng" algn="ctr">
          <a:solidFill>
            <a:schemeClr val="phClr">
              <a:alpha val="100000"/>
            </a:schemeClr>
          </a:solidFill>
          <a:prstDash val="solid"/>
        </a:ln>
        <a:ln w="16350" cap="flat" cmpd="sng" algn="ctr">
          <a:solidFill>
            <a:schemeClr val="phClr">
              <a:alpha val="100000"/>
            </a:schemeClr>
          </a:solidFill>
          <a:prstDash val="solid"/>
        </a:ln>
        <a:ln w="29525" cap="flat" cmpd="sng" algn="ctr">
          <a:solidFill>
            <a:schemeClr val="phClr">
              <a:alpha val="100000"/>
            </a:schemeClr>
          </a:solidFill>
          <a:prstDash val="solid"/>
        </a:ln>
      </a:lnStyleLst>
      <a:effectStyleLst>
        <a:effectStyle>
          <a:effectLst>
            <a:outerShdw blurRad="63000" dist="25400" dir="16000000" rotWithShape="0">
              <a:srgbClr val="000000">
                <a:alpha val="10000"/>
              </a:srgbClr>
            </a:outerShdw>
          </a:effectLst>
          <a:scene3d>
            <a:camera prst="orthographicFront"/>
            <a:lightRig rig="soft" dir="t">
              <a:rot lat="0" lon="0" rev="0"/>
            </a:lightRig>
          </a:scene3d>
        </a:effectStyle>
        <a:effectStyle>
          <a:effectLst>
            <a:outerShdw blurRad="63000" dist="25400" dir="16000000" rotWithShape="0">
              <a:srgbClr val="000000">
                <a:alpha val="10000"/>
              </a:srgbClr>
            </a:outerShdw>
          </a:effectLst>
          <a:scene3d>
            <a:camera prst="perspectiveFront" fov="7200000"/>
            <a:lightRig rig="glow" dir="t">
              <a:rot lat="0" lon="0" rev="21000000"/>
            </a:lightRig>
          </a:scene3d>
          <a:sp3d>
            <a:bevelT w="304800" h="44450"/>
            <a:bevelB w="304800" h="44450"/>
            <a:contourClr>
              <a:schemeClr val="phClr">
                <a:shade val="60000"/>
                <a:satMod val="110000"/>
              </a:schemeClr>
            </a:contourClr>
          </a:sp3d>
        </a:effectStyle>
        <a:effectStyle>
          <a:effectLst>
            <a:outerShdw blurRad="63000" dist="25400" dir="16000000" rotWithShape="0">
              <a:srgbClr val="000000">
                <a:alpha val="10000"/>
              </a:srgbClr>
            </a:outerShdw>
          </a:effectLst>
          <a:scene3d>
            <a:camera prst="perspectiveFront" fov="0"/>
            <a:lightRig rig="glow" dir="t">
              <a:rot lat="0" lon="0" rev="21000000"/>
            </a:lightRig>
          </a:scene3d>
          <a:sp3d>
            <a:bevelT w="342900" h="38100" prst="softRound"/>
            <a:bevelB w="342900" h="38100" prst="softRound"/>
            <a:contourClr>
              <a:schemeClr val="phClr">
                <a:shade val="60000"/>
                <a:satMod val="110000"/>
              </a:schemeClr>
            </a:contourClr>
          </a:sp3d>
        </a:effectStyle>
      </a:effectStyleLst>
      <a:bgFillStyleLst>
        <a:solidFill>
          <a:schemeClr val="phClr"/>
        </a:solidFill>
        <a:gradFill>
          <a:gsLst>
            <a:gs pos="0">
              <a:schemeClr val="phClr">
                <a:tint val="75000"/>
              </a:schemeClr>
            </a:gs>
            <a:gs pos="65000">
              <a:schemeClr val="phClr">
                <a:shade val="75000"/>
              </a:schemeClr>
            </a:gs>
            <a:gs pos="100000">
              <a:schemeClr val="phClr">
                <a:shade val="75000"/>
              </a:schemeClr>
            </a:gs>
          </a:gsLst>
          <a:lin ang="16200000" scaled="1"/>
        </a:gradFill>
        <a:blipFill rotWithShape="0">
          <a:blip xmlns:r="http://schemas.openxmlformats.org/officeDocument/2006/relationships" r:embed="rId1">
            <a:duotone>
              <a:schemeClr val="phClr">
                <a:shade val="50000"/>
              </a:schemeClr>
              <a:schemeClr val="phClr">
                <a:tint val="75000"/>
              </a:schemeClr>
            </a:duotone>
          </a:blip>
          <a:srcRect/>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Folleto</Template>
  <TotalTime>164</TotalTime>
  <Words>2449</Words>
  <Application>Microsoft Office PowerPoint</Application>
  <PresentationFormat>Presentación en pantalla (4:3)</PresentationFormat>
  <Paragraphs>207</Paragraphs>
  <Slides>43</Slides>
  <Notes>0</Notes>
  <HiddenSlides>0</HiddenSlides>
  <MMClips>0</MMClips>
  <ScaleCrop>false</ScaleCrop>
  <HeadingPairs>
    <vt:vector size="4" baseType="variant">
      <vt:variant>
        <vt:lpstr>Tema</vt:lpstr>
      </vt:variant>
      <vt:variant>
        <vt:i4>1</vt:i4>
      </vt:variant>
      <vt:variant>
        <vt:lpstr>Títulos de diapositiva</vt:lpstr>
      </vt:variant>
      <vt:variant>
        <vt:i4>43</vt:i4>
      </vt:variant>
    </vt:vector>
  </HeadingPairs>
  <TitlesOfParts>
    <vt:vector size="44" baseType="lpstr">
      <vt:lpstr>Brooklet</vt:lpstr>
      <vt:lpstr>CHAPTER 3. AGE AND ACQUISITION by: Marisol Barraza </vt:lpstr>
      <vt:lpstr> INTRODUCTION </vt:lpstr>
      <vt:lpstr>Diapositiva 3</vt:lpstr>
      <vt:lpstr> Important questions that need answers:</vt:lpstr>
      <vt:lpstr>DISPELLING MYTHS</vt:lpstr>
      <vt:lpstr>DISPELLING MYTHS </vt:lpstr>
      <vt:lpstr>Diapositiva 7</vt:lpstr>
      <vt:lpstr>Diapositiva 8</vt:lpstr>
      <vt:lpstr>DISPELLING MYTHS</vt:lpstr>
      <vt:lpstr>So what happened? What is the history behind all this? </vt:lpstr>
      <vt:lpstr>Diapositiva 11</vt:lpstr>
      <vt:lpstr> TYPES OF COMPARISON AND CONTRAST </vt:lpstr>
      <vt:lpstr>THE CRITICAL PERIOD HYPOTHESIS</vt:lpstr>
      <vt:lpstr>NEUROLOGICAL CONSIDERATIONS</vt:lpstr>
      <vt:lpstr>Hemispheric Lateralization</vt:lpstr>
      <vt:lpstr>Biological Timetables</vt:lpstr>
      <vt:lpstr>Right-Hemispheric Participation</vt:lpstr>
      <vt:lpstr>Anthropological Evidence</vt:lpstr>
      <vt:lpstr>THE SIGNIFICANCE OF ACCENT</vt:lpstr>
      <vt:lpstr>COGNITIVE CONSIDERATIONS</vt:lpstr>
      <vt:lpstr>Diapositiva 21</vt:lpstr>
      <vt:lpstr>Caracteristics of the Sensorimotor Stage: </vt:lpstr>
      <vt:lpstr>Characteristics of the Preoperational Stage: </vt:lpstr>
      <vt:lpstr>Characteristics of Concrete Operations:</vt:lpstr>
      <vt:lpstr>Characteristics of the Formal Operational Stage: </vt:lpstr>
      <vt:lpstr>AFFECTIVE CONSIDERATIONS</vt:lpstr>
      <vt:lpstr>Affective considerations</vt:lpstr>
      <vt:lpstr>LINGUISTIC CONSIDERATIONS</vt:lpstr>
      <vt:lpstr>LINGUISTIC CONSIDERATIONS</vt:lpstr>
      <vt:lpstr>Interference Between First and Second Languages</vt:lpstr>
      <vt:lpstr>LINGUISTIC CONSIDERATIONS</vt:lpstr>
      <vt:lpstr>ISSUES IN FIRST LANGUAGE ACQUISITION REVISITED</vt:lpstr>
      <vt:lpstr>ISSUES IN FIRST LANGUAGE ACQUISITION REVISITED</vt:lpstr>
      <vt:lpstr>ISSUES IN FIRST LANGUAGE ACQUISITION REVISITED</vt:lpstr>
      <vt:lpstr>ISSUES IN FIRST LANGUAGE ACQUISITION REVISITED</vt:lpstr>
      <vt:lpstr>ISSUES IN FIRST LANGUAGE ACQUISITION REVISITED</vt:lpstr>
      <vt:lpstr>ISSUES IN FIRST LANGUAGE ACQUISITION REVISITED</vt:lpstr>
      <vt:lpstr>ISSUES IN FIRST LANGUAGE ACQUISITION REVISITED</vt:lpstr>
      <vt:lpstr>ISSUES IN FIRST LANGUAGE ACQUISITION REVISITED</vt:lpstr>
      <vt:lpstr>ISSUES IN FIRST LANGUAGE ACQUISITION REVISITED</vt:lpstr>
      <vt:lpstr>ISSUES IN FIRST LANGUAGE ACQUISITION REVISITED</vt:lpstr>
      <vt:lpstr>ISSUES IN FIRST LANGUAGE ACQUISITION REVISITED</vt:lpstr>
      <vt:lpstr>Diapositiva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AGE AND ACQUISITION</dc:title>
  <dc:creator>Marisol Barraza</dc:creator>
  <cp:lastModifiedBy>Marisol Barraza</cp:lastModifiedBy>
  <cp:revision>17</cp:revision>
  <dcterms:created xsi:type="dcterms:W3CDTF">2011-02-16T16:11:32Z</dcterms:created>
  <dcterms:modified xsi:type="dcterms:W3CDTF">2011-02-16T21:47:41Z</dcterms:modified>
</cp:coreProperties>
</file>