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6E75-A60B-45E3-B411-0844B461BA26}" type="datetimeFigureOut">
              <a:rPr lang="es-ES" smtClean="0"/>
              <a:t>03/02/2011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734-E060-4720-BE99-01AC799CAB1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6E75-A60B-45E3-B411-0844B461BA26}" type="datetimeFigureOut">
              <a:rPr lang="es-ES" smtClean="0"/>
              <a:t>03/02/2011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734-E060-4720-BE99-01AC799CAB1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6E75-A60B-45E3-B411-0844B461BA26}" type="datetimeFigureOut">
              <a:rPr lang="es-ES" smtClean="0"/>
              <a:t>03/02/2011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734-E060-4720-BE99-01AC799CAB1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6E75-A60B-45E3-B411-0844B461BA26}" type="datetimeFigureOut">
              <a:rPr lang="es-ES" smtClean="0"/>
              <a:t>03/02/2011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734-E060-4720-BE99-01AC799CAB1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6E75-A60B-45E3-B411-0844B461BA26}" type="datetimeFigureOut">
              <a:rPr lang="es-ES" smtClean="0"/>
              <a:t>03/02/2011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734-E060-4720-BE99-01AC799CAB1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6E75-A60B-45E3-B411-0844B461BA26}" type="datetimeFigureOut">
              <a:rPr lang="es-ES" smtClean="0"/>
              <a:t>03/02/2011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734-E060-4720-BE99-01AC799CAB1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6E75-A60B-45E3-B411-0844B461BA26}" type="datetimeFigureOut">
              <a:rPr lang="es-ES" smtClean="0"/>
              <a:t>03/02/2011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734-E060-4720-BE99-01AC799CAB1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6E75-A60B-45E3-B411-0844B461BA26}" type="datetimeFigureOut">
              <a:rPr lang="es-ES" smtClean="0"/>
              <a:t>03/02/2011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734-E060-4720-BE99-01AC799CAB1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6E75-A60B-45E3-B411-0844B461BA26}" type="datetimeFigureOut">
              <a:rPr lang="es-ES" smtClean="0"/>
              <a:t>03/02/2011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734-E060-4720-BE99-01AC799CAB1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6E75-A60B-45E3-B411-0844B461BA26}" type="datetimeFigureOut">
              <a:rPr lang="es-ES" smtClean="0"/>
              <a:t>03/02/2011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734-E060-4720-BE99-01AC799CAB1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6E75-A60B-45E3-B411-0844B461BA26}" type="datetimeFigureOut">
              <a:rPr lang="es-ES" smtClean="0"/>
              <a:t>03/02/2011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DA734-E060-4720-BE99-01AC799CAB1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26E75-A60B-45E3-B411-0844B461BA26}" type="datetimeFigureOut">
              <a:rPr lang="es-ES" smtClean="0"/>
              <a:t>03/02/2011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DA734-E060-4720-BE99-01AC799CAB1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3 Imagen" descr="ejerciico 1 imagen cri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UCMC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AULA 03</dc:creator>
  <cp:lastModifiedBy>AULA 03</cp:lastModifiedBy>
  <cp:revision>1</cp:revision>
  <dcterms:created xsi:type="dcterms:W3CDTF">2011-02-03T12:39:27Z</dcterms:created>
  <dcterms:modified xsi:type="dcterms:W3CDTF">2011-02-03T12:41:59Z</dcterms:modified>
</cp:coreProperties>
</file>