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E975A-FE8B-44AA-BC16-EF63BB9C7DA3}" type="datetimeFigureOut">
              <a:rPr lang="es-ES" smtClean="0"/>
              <a:t>09/02/2011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41CD6-7DBB-4B9F-980E-9D6CD4D03D0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E975A-FE8B-44AA-BC16-EF63BB9C7DA3}" type="datetimeFigureOut">
              <a:rPr lang="es-ES" smtClean="0"/>
              <a:t>09/02/2011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41CD6-7DBB-4B9F-980E-9D6CD4D03D0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E975A-FE8B-44AA-BC16-EF63BB9C7DA3}" type="datetimeFigureOut">
              <a:rPr lang="es-ES" smtClean="0"/>
              <a:t>09/02/2011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41CD6-7DBB-4B9F-980E-9D6CD4D03D0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E975A-FE8B-44AA-BC16-EF63BB9C7DA3}" type="datetimeFigureOut">
              <a:rPr lang="es-ES" smtClean="0"/>
              <a:t>09/02/2011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41CD6-7DBB-4B9F-980E-9D6CD4D03D0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E975A-FE8B-44AA-BC16-EF63BB9C7DA3}" type="datetimeFigureOut">
              <a:rPr lang="es-ES" smtClean="0"/>
              <a:t>09/02/2011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41CD6-7DBB-4B9F-980E-9D6CD4D03D0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E975A-FE8B-44AA-BC16-EF63BB9C7DA3}" type="datetimeFigureOut">
              <a:rPr lang="es-ES" smtClean="0"/>
              <a:t>09/02/2011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41CD6-7DBB-4B9F-980E-9D6CD4D03D0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E975A-FE8B-44AA-BC16-EF63BB9C7DA3}" type="datetimeFigureOut">
              <a:rPr lang="es-ES" smtClean="0"/>
              <a:t>09/02/2011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41CD6-7DBB-4B9F-980E-9D6CD4D03D0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E975A-FE8B-44AA-BC16-EF63BB9C7DA3}" type="datetimeFigureOut">
              <a:rPr lang="es-ES" smtClean="0"/>
              <a:t>09/02/2011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41CD6-7DBB-4B9F-980E-9D6CD4D03D0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E975A-FE8B-44AA-BC16-EF63BB9C7DA3}" type="datetimeFigureOut">
              <a:rPr lang="es-ES" smtClean="0"/>
              <a:t>09/02/2011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41CD6-7DBB-4B9F-980E-9D6CD4D03D0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E975A-FE8B-44AA-BC16-EF63BB9C7DA3}" type="datetimeFigureOut">
              <a:rPr lang="es-ES" smtClean="0"/>
              <a:t>09/02/2011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41CD6-7DBB-4B9F-980E-9D6CD4D03D0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E975A-FE8B-44AA-BC16-EF63BB9C7DA3}" type="datetimeFigureOut">
              <a:rPr lang="es-ES" smtClean="0"/>
              <a:t>09/02/2011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41CD6-7DBB-4B9F-980E-9D6CD4D03D0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E975A-FE8B-44AA-BC16-EF63BB9C7DA3}" type="datetimeFigureOut">
              <a:rPr lang="es-ES" smtClean="0"/>
              <a:t>09/02/2011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41CD6-7DBB-4B9F-980E-9D6CD4D03D0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54913" cy="1600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PA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Communicative</a:t>
            </a:r>
            <a:r>
              <a:rPr lang="es-PA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PA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Language</a:t>
            </a:r>
            <a:r>
              <a:rPr lang="es-PA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PA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Teaching</a:t>
            </a:r>
            <a:r>
              <a:rPr lang="es-PA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PA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Approach</a:t>
            </a:r>
            <a:endParaRPr lang="es-PA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MX" sz="9600" dirty="0" smtClean="0"/>
              <a:t>1960’s</a:t>
            </a:r>
            <a:endParaRPr lang="es-PA" sz="9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PA" dirty="0" smtClean="0"/>
              <a:t>New </a:t>
            </a:r>
            <a:r>
              <a:rPr lang="es-PA" dirty="0" err="1" smtClean="0"/>
              <a:t>trendS</a:t>
            </a:r>
            <a:endParaRPr lang="es-PA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PA" b="1" dirty="0" smtClean="0"/>
              <a:t>IN THE PAST: (Audio-</a:t>
            </a:r>
            <a:r>
              <a:rPr lang="es-PA" b="1" dirty="0" err="1" smtClean="0"/>
              <a:t>linguistic</a:t>
            </a:r>
            <a:r>
              <a:rPr lang="es-PA" b="1" dirty="0" smtClean="0"/>
              <a:t> – </a:t>
            </a:r>
            <a:r>
              <a:rPr lang="es-PA" b="1" dirty="0" err="1" smtClean="0"/>
              <a:t>Situational</a:t>
            </a:r>
            <a:r>
              <a:rPr lang="es-PA" b="1" dirty="0" smtClean="0"/>
              <a:t> 						</a:t>
            </a:r>
            <a:r>
              <a:rPr lang="es-PA" b="1" dirty="0" err="1" smtClean="0"/>
              <a:t>Language</a:t>
            </a:r>
            <a:r>
              <a:rPr lang="es-PA" b="1" dirty="0" smtClean="0"/>
              <a:t> </a:t>
            </a:r>
            <a:r>
              <a:rPr lang="es-PA" b="1" dirty="0" err="1" smtClean="0"/>
              <a:t>Teaching</a:t>
            </a:r>
            <a:r>
              <a:rPr lang="es-PA" b="1" dirty="0" smtClean="0"/>
              <a:t>)</a:t>
            </a:r>
          </a:p>
          <a:p>
            <a:pPr eaLnBrk="1" hangingPunct="1">
              <a:buFont typeface="Arial" charset="0"/>
              <a:buNone/>
            </a:pPr>
            <a:r>
              <a:rPr lang="es-PA" b="1" dirty="0" smtClean="0"/>
              <a:t> 			</a:t>
            </a:r>
            <a:r>
              <a:rPr lang="es-PA" dirty="0" err="1" smtClean="0"/>
              <a:t>Focus</a:t>
            </a:r>
            <a:r>
              <a:rPr lang="es-PA" dirty="0" smtClean="0"/>
              <a:t> </a:t>
            </a:r>
            <a:r>
              <a:rPr lang="es-PA" dirty="0" err="1" smtClean="0"/>
              <a:t>on</a:t>
            </a:r>
            <a:r>
              <a:rPr lang="es-PA" dirty="0" smtClean="0"/>
              <a:t> </a:t>
            </a:r>
            <a:r>
              <a:rPr lang="es-PA" dirty="0" err="1" smtClean="0"/>
              <a:t>Grammatical</a:t>
            </a:r>
            <a:r>
              <a:rPr lang="es-PA" dirty="0" smtClean="0"/>
              <a:t> </a:t>
            </a:r>
            <a:r>
              <a:rPr lang="es-PA" dirty="0" err="1" smtClean="0"/>
              <a:t>competence</a:t>
            </a:r>
            <a:r>
              <a:rPr lang="es-PA" dirty="0" smtClean="0"/>
              <a:t>.</a:t>
            </a:r>
          </a:p>
          <a:p>
            <a:pPr eaLnBrk="1" hangingPunct="1"/>
            <a:endParaRPr lang="es-PA" dirty="0" smtClean="0"/>
          </a:p>
          <a:p>
            <a:pPr eaLnBrk="1" hangingPunct="1"/>
            <a:r>
              <a:rPr lang="es-PA" b="1" dirty="0" smtClean="0"/>
              <a:t>IN THE PRESENT: (CLT)</a:t>
            </a:r>
          </a:p>
          <a:p>
            <a:pPr lvl="1" eaLnBrk="1" hangingPunct="1">
              <a:buNone/>
            </a:pPr>
            <a:r>
              <a:rPr lang="es-PA" dirty="0" smtClean="0"/>
              <a:t>			</a:t>
            </a:r>
            <a:r>
              <a:rPr lang="es-PA" dirty="0" err="1" smtClean="0"/>
              <a:t>Focus</a:t>
            </a:r>
            <a:r>
              <a:rPr lang="es-PA" dirty="0" smtClean="0"/>
              <a:t> </a:t>
            </a:r>
            <a:r>
              <a:rPr lang="es-PA" dirty="0" err="1" smtClean="0"/>
              <a:t>on</a:t>
            </a:r>
            <a:r>
              <a:rPr lang="es-PA" dirty="0" smtClean="0"/>
              <a:t> </a:t>
            </a:r>
            <a:r>
              <a:rPr lang="es-PA" dirty="0" err="1" smtClean="0"/>
              <a:t>communicative</a:t>
            </a:r>
            <a:r>
              <a:rPr lang="es-PA" dirty="0" smtClean="0"/>
              <a:t> </a:t>
            </a:r>
            <a:r>
              <a:rPr lang="es-PA" dirty="0" err="1" smtClean="0"/>
              <a:t>competence</a:t>
            </a:r>
            <a:r>
              <a:rPr lang="es-PA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s-MX" dirty="0" smtClean="0"/>
              <a:t>WHAT FEATURES HAS A LANGUAGE?</a:t>
            </a:r>
            <a:endParaRPr lang="es-PA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Not just grammar!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BUT: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social</a:t>
            </a:r>
            <a:r>
              <a:rPr lang="en-US" dirty="0"/>
              <a:t>, 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cultural</a:t>
            </a:r>
            <a:r>
              <a:rPr lang="en-US" dirty="0"/>
              <a:t>, and 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Pragmatic characteristics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24750" cy="1600200"/>
          </a:xfrm>
        </p:spPr>
        <p:txBody>
          <a:bodyPr/>
          <a:lstStyle/>
          <a:p>
            <a:pPr eaLnBrk="1" hangingPunct="1"/>
            <a:r>
              <a:rPr lang="es-PA" smtClean="0"/>
              <a:t>CLT is a set of principles</a:t>
            </a:r>
            <a:br>
              <a:rPr lang="es-PA" smtClean="0"/>
            </a:br>
            <a:endParaRPr lang="es-PA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endParaRPr lang="es-PA" dirty="0" smtClean="0"/>
          </a:p>
          <a:p>
            <a:pPr eaLnBrk="1" hangingPunct="1">
              <a:defRPr/>
            </a:pPr>
            <a:endParaRPr lang="es-PA" dirty="0" smtClean="0"/>
          </a:p>
          <a:p>
            <a:pPr eaLnBrk="1" hangingPunct="1">
              <a:defRPr/>
            </a:pPr>
            <a:endParaRPr lang="es-PA" dirty="0" smtClean="0"/>
          </a:p>
          <a:p>
            <a:pPr marL="777875" lvl="1" indent="-457200" eaLnBrk="1" hangingPunct="1">
              <a:lnSpc>
                <a:spcPct val="200000"/>
              </a:lnSpc>
              <a:buFont typeface="+mj-lt"/>
              <a:buAutoNum type="arabicPeriod"/>
              <a:defRPr/>
            </a:pPr>
            <a:r>
              <a:rPr lang="es-PA" dirty="0" smtClean="0"/>
              <a:t> </a:t>
            </a:r>
            <a:r>
              <a:rPr lang="es-PA" dirty="0" err="1" smtClean="0"/>
              <a:t>Goals</a:t>
            </a:r>
            <a:r>
              <a:rPr lang="es-PA" dirty="0" smtClean="0"/>
              <a:t> of </a:t>
            </a:r>
            <a:r>
              <a:rPr lang="es-PA" dirty="0" err="1" smtClean="0"/>
              <a:t>language</a:t>
            </a:r>
            <a:r>
              <a:rPr lang="es-PA" dirty="0" smtClean="0"/>
              <a:t> </a:t>
            </a:r>
            <a:r>
              <a:rPr lang="es-PA" dirty="0" err="1" smtClean="0"/>
              <a:t>teaching</a:t>
            </a:r>
            <a:endParaRPr lang="es-PA" dirty="0" smtClean="0"/>
          </a:p>
          <a:p>
            <a:pPr marL="777875" lvl="1" indent="-457200" eaLnBrk="1" hangingPunct="1">
              <a:lnSpc>
                <a:spcPct val="200000"/>
              </a:lnSpc>
              <a:buFont typeface="+mj-lt"/>
              <a:buAutoNum type="arabicPeriod"/>
              <a:defRPr/>
            </a:pPr>
            <a:r>
              <a:rPr lang="es-PA" dirty="0" err="1" smtClean="0"/>
              <a:t>How</a:t>
            </a:r>
            <a:r>
              <a:rPr lang="es-PA" dirty="0" smtClean="0"/>
              <a:t> </a:t>
            </a:r>
            <a:r>
              <a:rPr lang="es-PA" dirty="0" err="1" smtClean="0"/>
              <a:t>students</a:t>
            </a:r>
            <a:r>
              <a:rPr lang="es-PA" dirty="0" smtClean="0"/>
              <a:t> </a:t>
            </a:r>
            <a:r>
              <a:rPr lang="es-PA" dirty="0" err="1" smtClean="0"/>
              <a:t>learn</a:t>
            </a:r>
            <a:endParaRPr lang="es-PA" dirty="0" smtClean="0"/>
          </a:p>
          <a:p>
            <a:pPr marL="777875" lvl="1" indent="-457200" eaLnBrk="1" hangingPunct="1">
              <a:lnSpc>
                <a:spcPct val="200000"/>
              </a:lnSpc>
              <a:buFont typeface="+mj-lt"/>
              <a:buAutoNum type="arabicPeriod"/>
              <a:defRPr/>
            </a:pPr>
            <a:r>
              <a:rPr lang="es-PA" dirty="0" err="1" smtClean="0"/>
              <a:t>Kind</a:t>
            </a:r>
            <a:r>
              <a:rPr lang="es-PA" dirty="0" smtClean="0"/>
              <a:t> of </a:t>
            </a:r>
            <a:r>
              <a:rPr lang="es-PA" dirty="0" err="1" smtClean="0"/>
              <a:t>classroom</a:t>
            </a:r>
            <a:r>
              <a:rPr lang="es-PA" dirty="0" smtClean="0"/>
              <a:t> </a:t>
            </a:r>
            <a:r>
              <a:rPr lang="es-PA" dirty="0" err="1" smtClean="0"/>
              <a:t>activities</a:t>
            </a:r>
            <a:r>
              <a:rPr lang="es-PA" dirty="0" smtClean="0"/>
              <a:t> </a:t>
            </a:r>
            <a:r>
              <a:rPr lang="es-PA" dirty="0" err="1" smtClean="0"/>
              <a:t>that</a:t>
            </a:r>
            <a:r>
              <a:rPr lang="es-PA" dirty="0" smtClean="0"/>
              <a:t> </a:t>
            </a:r>
            <a:r>
              <a:rPr lang="es-PA" dirty="0" err="1" smtClean="0"/>
              <a:t>facilitate</a:t>
            </a:r>
            <a:r>
              <a:rPr lang="es-PA" dirty="0" smtClean="0"/>
              <a:t> </a:t>
            </a:r>
            <a:r>
              <a:rPr lang="es-PA" dirty="0" err="1" smtClean="0"/>
              <a:t>learning</a:t>
            </a:r>
            <a:endParaRPr lang="es-PA" dirty="0" smtClean="0"/>
          </a:p>
          <a:p>
            <a:pPr marL="777875" lvl="1" indent="-457200" eaLnBrk="1" hangingPunct="1">
              <a:lnSpc>
                <a:spcPct val="200000"/>
              </a:lnSpc>
              <a:buFont typeface="+mj-lt"/>
              <a:buAutoNum type="arabicPeriod"/>
              <a:defRPr/>
            </a:pPr>
            <a:r>
              <a:rPr lang="es-PA" dirty="0" smtClean="0"/>
              <a:t>Role of </a:t>
            </a:r>
            <a:r>
              <a:rPr lang="es-PA" dirty="0" err="1" smtClean="0"/>
              <a:t>teacher</a:t>
            </a:r>
            <a:r>
              <a:rPr lang="es-PA" dirty="0" smtClean="0"/>
              <a:t> and </a:t>
            </a:r>
            <a:r>
              <a:rPr lang="es-PA" dirty="0" err="1" smtClean="0"/>
              <a:t>student</a:t>
            </a:r>
            <a:r>
              <a:rPr lang="es-PA" dirty="0" smtClean="0"/>
              <a:t>.</a:t>
            </a:r>
          </a:p>
          <a:p>
            <a:pPr lvl="1" eaLnBrk="1" hangingPunct="1">
              <a:defRPr/>
            </a:pPr>
            <a:endParaRPr lang="es-PA" dirty="0" smtClean="0"/>
          </a:p>
          <a:p>
            <a:pPr lvl="1" eaLnBrk="1" hangingPunct="1">
              <a:defRPr/>
            </a:pPr>
            <a:endParaRPr lang="es-PA" dirty="0" smtClean="0"/>
          </a:p>
          <a:p>
            <a:pPr eaLnBrk="1" hangingPunct="1">
              <a:defRPr/>
            </a:pPr>
            <a:endParaRPr lang="es-P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CLT IS WHAT WORKS NOW!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Effective language teaching: Communicative Language Teaching.</a:t>
            </a:r>
            <a:endParaRPr lang="es-P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Presentación en pantalla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Communicative Language Teaching Approach</vt:lpstr>
      <vt:lpstr>New trendS</vt:lpstr>
      <vt:lpstr>WHAT FEATURES HAS A LANGUAGE?</vt:lpstr>
      <vt:lpstr>CLT is a set of principles </vt:lpstr>
      <vt:lpstr>CLT IS WHAT WORKS NOW!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Communicative Language Teaching Approach</dc:title>
  <dc:creator>Marisol Barraza</dc:creator>
  <cp:lastModifiedBy>Marisol Barraza</cp:lastModifiedBy>
  <cp:revision>1</cp:revision>
  <dcterms:created xsi:type="dcterms:W3CDTF">2011-02-09T14:15:13Z</dcterms:created>
  <dcterms:modified xsi:type="dcterms:W3CDTF">2011-02-09T14:15:29Z</dcterms:modified>
</cp:coreProperties>
</file>