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F1256-1DEE-4481-8521-E396CEB3280A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8B44F-AF1A-4FA5-BD20-11B0E396ACC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928794" y="2071678"/>
            <a:ext cx="55007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http://cmapspublic.ihmc.us/rid=1J46RGXP5-1J85YBJ-4Y/LEIDY%20JOHANA%20PORRAS%20-%20ENGATIVA.cmap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UCMC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AULA 03</dc:creator>
  <cp:lastModifiedBy>AULA 03</cp:lastModifiedBy>
  <cp:revision>1</cp:revision>
  <dcterms:created xsi:type="dcterms:W3CDTF">2011-02-08T13:14:04Z</dcterms:created>
  <dcterms:modified xsi:type="dcterms:W3CDTF">2011-02-08T13:16:19Z</dcterms:modified>
</cp:coreProperties>
</file>