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5F-E751-450F-82B5-14838CEA0AA5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A9F51-6977-4FA6-92AB-8D612DBC93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5F-E751-450F-82B5-14838CEA0AA5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A9F51-6977-4FA6-92AB-8D612DBC93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5F-E751-450F-82B5-14838CEA0AA5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A9F51-6977-4FA6-92AB-8D612DBC93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5F-E751-450F-82B5-14838CEA0AA5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A9F51-6977-4FA6-92AB-8D612DBC93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5F-E751-450F-82B5-14838CEA0AA5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A9F51-6977-4FA6-92AB-8D612DBC93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5F-E751-450F-82B5-14838CEA0AA5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A9F51-6977-4FA6-92AB-8D612DBC93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5F-E751-450F-82B5-14838CEA0AA5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A9F51-6977-4FA6-92AB-8D612DBC93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5F-E751-450F-82B5-14838CEA0AA5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A9F51-6977-4FA6-92AB-8D612DBC93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5F-E751-450F-82B5-14838CEA0AA5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A9F51-6977-4FA6-92AB-8D612DBC93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5F-E751-450F-82B5-14838CEA0AA5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A9F51-6977-4FA6-92AB-8D612DBC93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7D5F-E751-450F-82B5-14838CEA0AA5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A9F51-6977-4FA6-92AB-8D612DBC93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47D5F-E751-450F-82B5-14838CEA0AA5}" type="datetimeFigureOut">
              <a:rPr lang="es-ES" smtClean="0"/>
              <a:t>08/02/2011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A9F51-6977-4FA6-92AB-8D612DBC93E8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Rectángulo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40000"/>
                  <a:lumOff val="60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643306" y="2643182"/>
            <a:ext cx="1857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dirty="0" smtClean="0">
                <a:latin typeface="Times New Roman" pitchFamily="18" charset="0"/>
                <a:cs typeface="Times New Roman" pitchFamily="18" charset="0"/>
              </a:rPr>
              <a:t>Ángela</a:t>
            </a:r>
            <a:endParaRPr lang="es-E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UCMC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AULA 03</dc:creator>
  <cp:lastModifiedBy>AULA 03</cp:lastModifiedBy>
  <cp:revision>1</cp:revision>
  <dcterms:created xsi:type="dcterms:W3CDTF">2011-02-08T12:41:56Z</dcterms:created>
  <dcterms:modified xsi:type="dcterms:W3CDTF">2011-02-08T12:45:06Z</dcterms:modified>
</cp:coreProperties>
</file>