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bg>
      <p:bgPr>
        <a:gradFill flip="none" rotWithShape="1">
          <a:gsLst>
            <a:gs pos="84000">
              <a:schemeClr val="bg2">
                <a:tint val="80000"/>
                <a:satMod val="400000"/>
                <a:alpha val="99000"/>
              </a:schemeClr>
            </a:gs>
            <a:gs pos="74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80D249-26F9-4B08-87CA-4C6BF7A85630}" type="datetimeFigureOut">
              <a:rPr lang="es-CO" smtClean="0"/>
              <a:t>03/02/2011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1D651-7E40-494C-AEFE-69F376CAF938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00298" y="571480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FFFF00"/>
                </a:solidFill>
              </a:rPr>
              <a:t>MENU DE OPCIONES </a:t>
            </a:r>
            <a:endParaRPr lang="es-CO" sz="3600" dirty="0">
              <a:solidFill>
                <a:srgbClr val="FFFF00"/>
              </a:solidFill>
            </a:endParaRPr>
          </a:p>
        </p:txBody>
      </p:sp>
      <p:sp>
        <p:nvSpPr>
          <p:cNvPr id="4" name="3 Rectángulo">
            <a:hlinkClick r:id="rId2" action="ppaction://hlinksldjump"/>
          </p:cNvPr>
          <p:cNvSpPr/>
          <p:nvPr/>
        </p:nvSpPr>
        <p:spPr>
          <a:xfrm>
            <a:off x="2786050" y="1428736"/>
            <a:ext cx="318747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1) ANIMATOR</a:t>
            </a:r>
            <a:r>
              <a:rPr lang="es-ES" sz="5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 </a:t>
            </a:r>
            <a:endParaRPr lang="es-CO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>
            <a:hlinkClick r:id="rId3" action="ppaction://hlinksldjump"/>
          </p:cNvPr>
          <p:cNvSpPr txBox="1"/>
          <p:nvPr/>
        </p:nvSpPr>
        <p:spPr>
          <a:xfrm>
            <a:off x="2786050" y="2500306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FFFF00"/>
                </a:solidFill>
              </a:rPr>
              <a:t>2) </a:t>
            </a:r>
            <a:r>
              <a:rPr lang="es-ES" sz="3600" dirty="0" smtClean="0">
                <a:solidFill>
                  <a:srgbClr val="FFFF00"/>
                </a:solidFill>
              </a:rPr>
              <a:t>DESCRIPCIÓN</a:t>
            </a:r>
            <a:endParaRPr lang="es-CO" sz="3600" dirty="0"/>
          </a:p>
        </p:txBody>
      </p:sp>
      <p:sp>
        <p:nvSpPr>
          <p:cNvPr id="6" name="5 Rectángulo">
            <a:hlinkClick r:id="rId4" action="ppaction://hlinksldjump"/>
          </p:cNvPr>
          <p:cNvSpPr/>
          <p:nvPr/>
        </p:nvSpPr>
        <p:spPr>
          <a:xfrm>
            <a:off x="2857488" y="3214686"/>
            <a:ext cx="4778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</a:rPr>
              <a:t>3) EMPRESA ESCOGIDA</a:t>
            </a:r>
            <a:r>
              <a:rPr lang="es-ES" sz="3200" dirty="0" smtClean="0"/>
              <a:t>  </a:t>
            </a:r>
            <a:endParaRPr lang="es-CO" sz="3200" dirty="0"/>
          </a:p>
        </p:txBody>
      </p:sp>
      <p:sp>
        <p:nvSpPr>
          <p:cNvPr id="9" name="8 Botón de acción: Inicio">
            <a:hlinkClick r:id="" action="ppaction://hlinkshowjump?jump=endshow" highlightClick="1"/>
          </p:cNvPr>
          <p:cNvSpPr/>
          <p:nvPr/>
        </p:nvSpPr>
        <p:spPr>
          <a:xfrm>
            <a:off x="6500826" y="4786322"/>
            <a:ext cx="1000132" cy="8572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857620" y="4143380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YEFERSSON PEREZ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42910" y="1285860"/>
            <a:ext cx="60722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ANIMATOR I </a:t>
            </a:r>
            <a:endParaRPr lang="es-CO" sz="6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857620" y="2857496"/>
            <a:ext cx="24288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>
                <a:solidFill>
                  <a:srgbClr val="FFFF00"/>
                </a:solidFill>
              </a:rPr>
              <a:t>BY</a:t>
            </a:r>
            <a:r>
              <a:rPr lang="es-ES" sz="4400" dirty="0" smtClean="0"/>
              <a:t> </a:t>
            </a:r>
            <a:endParaRPr lang="es-CO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yheff 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1785926"/>
            <a:ext cx="4707209" cy="40425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10 CuadroTexto"/>
          <p:cNvSpPr txBox="1"/>
          <p:nvPr/>
        </p:nvSpPr>
        <p:spPr>
          <a:xfrm>
            <a:off x="1785918" y="357166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00"/>
                </a:solidFill>
              </a:rPr>
              <a:t>ANIMACION</a:t>
            </a:r>
            <a:r>
              <a:rPr lang="es-ES" sz="4000" dirty="0" smtClean="0"/>
              <a:t> </a:t>
            </a:r>
            <a:endParaRPr lang="es-CO" sz="4000" dirty="0"/>
          </a:p>
        </p:txBody>
      </p:sp>
      <p:sp>
        <p:nvSpPr>
          <p:cNvPr id="12" name="11 Flecha abajo">
            <a:hlinkClick r:id="rId3" action="ppaction://hlinksldjump"/>
          </p:cNvPr>
          <p:cNvSpPr/>
          <p:nvPr/>
        </p:nvSpPr>
        <p:spPr>
          <a:xfrm>
            <a:off x="7643834" y="4429132"/>
            <a:ext cx="92869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071538" y="500042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00"/>
                </a:solidFill>
              </a:rPr>
              <a:t>DESCRIPCIÓN</a:t>
            </a:r>
            <a:r>
              <a:rPr lang="es-ES" sz="4000" dirty="0" smtClean="0"/>
              <a:t>  </a:t>
            </a:r>
            <a:endParaRPr lang="es-CO" sz="4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500298" y="2357430"/>
            <a:ext cx="5929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FFFF00"/>
                </a:solidFill>
              </a:rPr>
              <a:t>Esta  imagen es  creada por  el programa paint   y  animada por el programa gif animator, utilizando cada herramienta disponible.</a:t>
            </a:r>
          </a:p>
        </p:txBody>
      </p:sp>
      <p:sp>
        <p:nvSpPr>
          <p:cNvPr id="6" name="5 Flecha abajo">
            <a:hlinkClick r:id="rId2" action="ppaction://hlinksldjump"/>
          </p:cNvPr>
          <p:cNvSpPr/>
          <p:nvPr/>
        </p:nvSpPr>
        <p:spPr>
          <a:xfrm>
            <a:off x="7643834" y="4214818"/>
            <a:ext cx="92869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928662" y="500042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FF00"/>
                </a:solidFill>
              </a:rPr>
              <a:t>EMPRESA ESCOGIDA</a:t>
            </a:r>
            <a:r>
              <a:rPr lang="es-ES" sz="4000" dirty="0" smtClean="0"/>
              <a:t>  </a:t>
            </a:r>
            <a:endParaRPr lang="es-CO" sz="4000" dirty="0"/>
          </a:p>
        </p:txBody>
      </p:sp>
      <p:pic>
        <p:nvPicPr>
          <p:cNvPr id="5" name="4 Imagen" descr="brand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143116"/>
            <a:ext cx="3167078" cy="31670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6 Flecha abajo">
            <a:hlinkClick r:id="rId3" action="ppaction://hlinksldjump"/>
          </p:cNvPr>
          <p:cNvSpPr/>
          <p:nvPr/>
        </p:nvSpPr>
        <p:spPr>
          <a:xfrm>
            <a:off x="7000892" y="4143380"/>
            <a:ext cx="928694" cy="10001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44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Flujo</vt:lpstr>
      <vt:lpstr>Diapositiva 1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Aula 05</dc:creator>
  <cp:lastModifiedBy>Aula 05</cp:lastModifiedBy>
  <cp:revision>5</cp:revision>
  <dcterms:created xsi:type="dcterms:W3CDTF">2011-02-03T12:29:10Z</dcterms:created>
  <dcterms:modified xsi:type="dcterms:W3CDTF">2011-02-03T13:53:34Z</dcterms:modified>
</cp:coreProperties>
</file>