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0"/>
  </p:handoutMasterIdLst>
  <p:sldIdLst>
    <p:sldId id="256" r:id="rId2"/>
    <p:sldId id="257" r:id="rId3"/>
    <p:sldId id="259" r:id="rId4"/>
    <p:sldId id="264" r:id="rId5"/>
    <p:sldId id="263" r:id="rId6"/>
    <p:sldId id="260" r:id="rId7"/>
    <p:sldId id="262" r:id="rId8"/>
    <p:sldId id="261" r:id="rId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C55B"/>
    <a:srgbClr val="AFBE62"/>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8" d="100"/>
          <a:sy n="88" d="100"/>
        </p:scale>
        <p:origin x="-1062" y="-102"/>
      </p:cViewPr>
      <p:guideLst>
        <p:guide orient="horz" pos="2160"/>
        <p:guide pos="2880"/>
      </p:guideLst>
    </p:cSldViewPr>
  </p:slideViewPr>
  <p:notesTextViewPr>
    <p:cViewPr>
      <p:scale>
        <a:sx n="100" d="100"/>
        <a:sy n="100" d="100"/>
      </p:scale>
      <p:origin x="0" y="0"/>
    </p:cViewPr>
  </p:notesTextViewPr>
  <p:notesViewPr>
    <p:cSldViewPr>
      <p:cViewPr varScale="1">
        <p:scale>
          <a:sx n="67" d="100"/>
          <a:sy n="67" d="100"/>
        </p:scale>
        <p:origin x="-2796"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4853DF-C04C-4A9B-B0B4-C38DEA5055F8}" type="datetimeFigureOut">
              <a:rPr lang="es-ES" smtClean="0"/>
              <a:pPr/>
              <a:t>18/05/2010</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E97B99C-9E92-4FA3-BCAE-9ED0F57FB0F4}" type="slidenum">
              <a:rPr lang="es-ES" smtClean="0"/>
              <a:pPr/>
              <a:t>‹Nº›</a:t>
            </a:fld>
            <a:endParaRPr lang="es-E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Ref idx="1003">
        <a:schemeClr val="bg1"/>
      </p:bgRef>
    </p:bg>
    <p:spTree>
      <p:nvGrpSpPr>
        <p:cNvPr id="1" name=""/>
        <p:cNvGrpSpPr/>
        <p:nvPr/>
      </p:nvGrpSpPr>
      <p:grpSpPr>
        <a:xfrm>
          <a:off x="0" y="0"/>
          <a:ext cx="0" cy="0"/>
          <a:chOff x="0" y="0"/>
          <a:chExt cx="0" cy="0"/>
        </a:xfrm>
      </p:grpSpPr>
      <p:sp>
        <p:nvSpPr>
          <p:cNvPr id="7" name="6 Rectángulo"/>
          <p:cNvSpPr/>
          <p:nvPr userDrawn="1"/>
        </p:nvSpPr>
        <p:spPr>
          <a:xfrm>
            <a:off x="0" y="0"/>
            <a:ext cx="928662" cy="6858000"/>
          </a:xfrm>
          <a:prstGeom prst="rect">
            <a:avLst/>
          </a:prstGeom>
          <a:solidFill>
            <a:srgbClr val="AFBE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Rectángulo"/>
          <p:cNvSpPr/>
          <p:nvPr userDrawn="1"/>
        </p:nvSpPr>
        <p:spPr>
          <a:xfrm>
            <a:off x="0" y="0"/>
            <a:ext cx="9144000" cy="642918"/>
          </a:xfrm>
          <a:prstGeom prst="rect">
            <a:avLst/>
          </a:prstGeom>
          <a:solidFill>
            <a:srgbClr val="C5C5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14340" name="Picture 4" descr="http://www.barriosdebogota.com/wp-content/uploads/2009/11/M%C3%A1rtires-294x300.png"/>
          <p:cNvPicPr>
            <a:picLocks noChangeAspect="1" noChangeArrowheads="1"/>
          </p:cNvPicPr>
          <p:nvPr userDrawn="1"/>
        </p:nvPicPr>
        <p:blipFill>
          <a:blip r:embed="rId2" cstate="print"/>
          <a:srcRect/>
          <a:stretch>
            <a:fillRect/>
          </a:stretch>
        </p:blipFill>
        <p:spPr bwMode="auto">
          <a:xfrm>
            <a:off x="1" y="-72895"/>
            <a:ext cx="1071537" cy="1093405"/>
          </a:xfrm>
          <a:prstGeom prst="rect">
            <a:avLst/>
          </a:prstGeom>
          <a:noFill/>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7D7F259-2443-45BF-92C2-A008814E1D0D}" type="datetimeFigureOut">
              <a:rPr lang="es-ES" smtClean="0"/>
              <a:pPr/>
              <a:t>18/05/2010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8E46F8D-3CB8-4ED5-A2CC-71A92F913EF1}"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7D7F259-2443-45BF-92C2-A008814E1D0D}" type="datetimeFigureOut">
              <a:rPr lang="es-ES" smtClean="0"/>
              <a:pPr/>
              <a:t>18/05/2010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8E46F8D-3CB8-4ED5-A2CC-71A92F913EF1}"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07D7F259-2443-45BF-92C2-A008814E1D0D}" type="datetimeFigureOut">
              <a:rPr lang="es-ES" smtClean="0"/>
              <a:pPr/>
              <a:t>18/05/2010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8E46F8D-3CB8-4ED5-A2CC-71A92F913EF1}"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7D7F259-2443-45BF-92C2-A008814E1D0D}" type="datetimeFigureOut">
              <a:rPr lang="es-ES" smtClean="0"/>
              <a:pPr/>
              <a:t>18/05/2010</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28E46F8D-3CB8-4ED5-A2CC-71A92F913EF1}"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07D7F259-2443-45BF-92C2-A008814E1D0D}" type="datetimeFigureOut">
              <a:rPr lang="es-ES" smtClean="0"/>
              <a:pPr/>
              <a:t>18/05/2010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8E46F8D-3CB8-4ED5-A2CC-71A92F913EF1}"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07D7F259-2443-45BF-92C2-A008814E1D0D}" type="datetimeFigureOut">
              <a:rPr lang="es-ES" smtClean="0"/>
              <a:pPr/>
              <a:t>18/05/2010</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28E46F8D-3CB8-4ED5-A2CC-71A92F913EF1}"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07D7F259-2443-45BF-92C2-A008814E1D0D}" type="datetimeFigureOut">
              <a:rPr lang="es-ES" smtClean="0"/>
              <a:pPr/>
              <a:t>18/05/2010</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28E46F8D-3CB8-4ED5-A2CC-71A92F913EF1}"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7D7F259-2443-45BF-92C2-A008814E1D0D}" type="datetimeFigureOut">
              <a:rPr lang="es-ES" smtClean="0"/>
              <a:pPr/>
              <a:t>18/05/2010</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28E46F8D-3CB8-4ED5-A2CC-71A92F913EF1}"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7D7F259-2443-45BF-92C2-A008814E1D0D}" type="datetimeFigureOut">
              <a:rPr lang="es-ES" smtClean="0"/>
              <a:pPr/>
              <a:t>18/05/2010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8E46F8D-3CB8-4ED5-A2CC-71A92F913EF1}"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7D7F259-2443-45BF-92C2-A008814E1D0D}" type="datetimeFigureOut">
              <a:rPr lang="es-ES" smtClean="0"/>
              <a:pPr/>
              <a:t>18/05/2010</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28E46F8D-3CB8-4ED5-A2CC-71A92F913EF1}"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D7F259-2443-45BF-92C2-A008814E1D0D}" type="datetimeFigureOut">
              <a:rPr lang="es-ES" smtClean="0"/>
              <a:pPr/>
              <a:t>18/05/2010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E46F8D-3CB8-4ED5-A2CC-71A92F913EF1}"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928794" y="714356"/>
            <a:ext cx="4751301" cy="923330"/>
          </a:xfrm>
          <a:prstGeom prst="rect">
            <a:avLst/>
          </a:prstGeom>
          <a:noFill/>
        </p:spPr>
        <p:txBody>
          <a:bodyPr wrap="non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ES" sz="5400" b="1" cap="none" spc="0"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INTRODUCCION</a:t>
            </a:r>
            <a:endParaRPr lang="es-E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13313" name="Rectangle 1"/>
          <p:cNvSpPr>
            <a:spLocks noChangeArrowheads="1"/>
          </p:cNvSpPr>
          <p:nvPr/>
        </p:nvSpPr>
        <p:spPr bwMode="auto">
          <a:xfrm>
            <a:off x="928662" y="2071678"/>
            <a:ext cx="7643834"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just" defTabSz="914400" rtl="0" eaLnBrk="1" fontAlgn="base" latinLnBrk="0" hangingPunct="1">
              <a:lnSpc>
                <a:spcPct val="100000"/>
              </a:lnSpc>
              <a:spcBef>
                <a:spcPct val="0"/>
              </a:spcBef>
              <a:spcAft>
                <a:spcPct val="0"/>
              </a:spcAft>
              <a:buClrTx/>
              <a:buSzTx/>
              <a:buFontTx/>
              <a:buNone/>
              <a:tabLst/>
            </a:pPr>
            <a:r>
              <a:rPr kumimoji="0" lang="es-CO" sz="2800" b="0" i="0" u="none" strike="noStrike" cap="none" normalizeH="0" baseline="0" dirty="0" smtClean="0">
                <a:ln>
                  <a:noFill/>
                </a:ln>
                <a:solidFill>
                  <a:schemeClr val="accent4">
                    <a:lumMod val="75000"/>
                  </a:schemeClr>
                </a:solidFill>
                <a:effectLst/>
                <a:latin typeface="Arial" pitchFamily="34" charset="0"/>
                <a:ea typeface="Calibri" pitchFamily="34" charset="0"/>
                <a:cs typeface="Arial" pitchFamily="34" charset="0"/>
              </a:rPr>
              <a:t>En este trabajo  se dará conocer información acerca de la localidad de los mártires en ella podremos encontrar, historia, numero de población, ubicación de esta, hospitales colegios, museos entre otras. También podremos encontrar  las diferentes aplicaciones de los comandos en Word   para tener un trabajo muy bien presentado. </a:t>
            </a:r>
            <a:endParaRPr kumimoji="0" lang="es-ES" sz="2800" b="0" i="0" u="none" strike="noStrike" cap="none" normalizeH="0" baseline="0" dirty="0" smtClean="0">
              <a:ln>
                <a:noFill/>
              </a:ln>
              <a:solidFill>
                <a:schemeClr val="accent4">
                  <a:lumMod val="75000"/>
                </a:schemeClr>
              </a:solidFill>
              <a:effectLst/>
              <a:latin typeface="Arial" pitchFamily="34" charset="0"/>
            </a:endParaRPr>
          </a:p>
          <a:p>
            <a:pPr marL="0" marR="0" lvl="0" indent="823913"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928794" y="714356"/>
            <a:ext cx="4214842" cy="92333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MX"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OBJETIVOS</a:t>
            </a:r>
            <a:r>
              <a:rPr lang="es-MX"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endParaRPr lang="es-E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16385" name="Rectangle 1"/>
          <p:cNvSpPr>
            <a:spLocks noChangeArrowheads="1"/>
          </p:cNvSpPr>
          <p:nvPr/>
        </p:nvSpPr>
        <p:spPr bwMode="auto">
          <a:xfrm>
            <a:off x="928662" y="1928802"/>
            <a:ext cx="750099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Arial" pitchFamily="34" charset="0"/>
              <a:buChar char="•"/>
              <a:tabLst/>
            </a:pPr>
            <a:r>
              <a:rPr kumimoji="0" lang="es-CO" sz="3600" b="0"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r>
              <a:rPr kumimoji="0" lang="es-CO" sz="3600" b="0" i="0" u="none" strike="noStrike" cap="none" normalizeH="0" baseline="0" dirty="0" smtClean="0">
                <a:ln>
                  <a:noFill/>
                </a:ln>
                <a:solidFill>
                  <a:schemeClr val="accent2">
                    <a:lumMod val="75000"/>
                  </a:schemeClr>
                </a:solidFill>
                <a:effectLst/>
                <a:latin typeface="Arial" pitchFamily="34" charset="0"/>
                <a:ea typeface="Calibri" pitchFamily="34" charset="0"/>
                <a:cs typeface="Arial" pitchFamily="34" charset="0"/>
              </a:rPr>
              <a:t>Conocer los diferentes comandos de Word y sus aplicaciones</a:t>
            </a:r>
            <a:endParaRPr kumimoji="0" lang="es-ES" sz="3600" b="0" i="0" u="none" strike="noStrike" cap="none" normalizeH="0" baseline="0" dirty="0" smtClean="0">
              <a:ln>
                <a:noFill/>
              </a:ln>
              <a:solidFill>
                <a:schemeClr val="accent2">
                  <a:lumMod val="75000"/>
                </a:schemeClr>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CO" sz="3600" b="0" i="0" u="none" strike="noStrike" cap="none" normalizeH="0" baseline="0" dirty="0" smtClean="0">
                <a:ln>
                  <a:noFill/>
                </a:ln>
                <a:solidFill>
                  <a:schemeClr val="accent2">
                    <a:lumMod val="75000"/>
                  </a:schemeClr>
                </a:solidFill>
                <a:effectLst/>
                <a:latin typeface="Arial" pitchFamily="34" charset="0"/>
                <a:ea typeface="Calibri" pitchFamily="34" charset="0"/>
                <a:cs typeface="Arial" pitchFamily="34" charset="0"/>
              </a:rPr>
              <a:t>Poner en practica cada uno de los comando de Word </a:t>
            </a:r>
            <a:endParaRPr kumimoji="0" lang="es-ES" sz="3600" b="0" i="0" u="none" strike="noStrike" cap="none" normalizeH="0" baseline="0" dirty="0" smtClean="0">
              <a:ln>
                <a:noFill/>
              </a:ln>
              <a:solidFill>
                <a:schemeClr val="accent2">
                  <a:lumMod val="75000"/>
                </a:schemeClr>
              </a:solidFill>
              <a:effectLst/>
              <a:latin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s-CO" sz="3600" b="0" i="0" u="none" strike="noStrike" cap="none" normalizeH="0" baseline="0" dirty="0" smtClean="0">
                <a:ln>
                  <a:noFill/>
                </a:ln>
                <a:solidFill>
                  <a:schemeClr val="accent2">
                    <a:lumMod val="75000"/>
                  </a:schemeClr>
                </a:solidFill>
                <a:effectLst/>
                <a:latin typeface="Arial" pitchFamily="34" charset="0"/>
                <a:ea typeface="Calibri" pitchFamily="34" charset="0"/>
                <a:cs typeface="Arial" pitchFamily="34" charset="0"/>
              </a:rPr>
              <a:t>Aplicar los conocimientos adquiridos en clase para desarrollar trabajos con una buena presentación </a:t>
            </a:r>
            <a:endParaRPr kumimoji="0" lang="es-CO" sz="3600" b="0" i="0" u="none" strike="noStrike" cap="none" normalizeH="0" baseline="0" dirty="0" smtClean="0">
              <a:ln>
                <a:noFill/>
              </a:ln>
              <a:solidFill>
                <a:schemeClr val="accent2">
                  <a:lumMod val="75000"/>
                </a:schemeClr>
              </a:solidFill>
              <a:effectLst/>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928794" y="714356"/>
            <a:ext cx="4214842" cy="92333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MX"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endParaRPr lang="es-E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3" name="2 Rectángulo"/>
          <p:cNvSpPr/>
          <p:nvPr/>
        </p:nvSpPr>
        <p:spPr>
          <a:xfrm>
            <a:off x="1594453" y="2967335"/>
            <a:ext cx="6581674" cy="923330"/>
          </a:xfrm>
          <a:prstGeom prst="rect">
            <a:avLst/>
          </a:prstGeom>
          <a:noFill/>
        </p:spPr>
        <p:txBody>
          <a:bodyPr wrap="none" lIns="91440" tIns="45720" rIns="91440" bIns="45720">
            <a:spAutoFit/>
          </a:bodyPr>
          <a:lstStyle/>
          <a:p>
            <a:pPr algn="ctr"/>
            <a:r>
              <a:rPr lang="es-ES" sz="5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Localidad Los </a:t>
            </a:r>
            <a:r>
              <a:rPr lang="es-ES" sz="5400" b="1" cap="none" spc="0"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martires</a:t>
            </a:r>
            <a:endParaRPr lang="es-E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928794" y="714356"/>
            <a:ext cx="4214842" cy="92333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MX"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endParaRPr lang="es-E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928794" y="714356"/>
            <a:ext cx="4214842" cy="92333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MX"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endParaRPr lang="es-E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928794" y="714356"/>
            <a:ext cx="4214842" cy="92333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MX"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endParaRPr lang="es-E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928794" y="714356"/>
            <a:ext cx="4214842" cy="92333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MX"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endParaRPr lang="es-E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928794" y="714356"/>
            <a:ext cx="4214842" cy="923330"/>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s-MX"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 </a:t>
            </a:r>
            <a:endParaRPr lang="es-ES" sz="5400" b="1" cap="none" spc="0"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99</Words>
  <Application>Microsoft Office PowerPoint</Application>
  <PresentationFormat>Presentación en pantalla (4:3)</PresentationFormat>
  <Paragraphs>13</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Diapositiva 1</vt:lpstr>
      <vt:lpstr>Diapositiva 2</vt:lpstr>
      <vt:lpstr>Diapositiva 3</vt:lpstr>
      <vt:lpstr>Diapositiva 4</vt:lpstr>
      <vt:lpstr>Diapositiva 5</vt:lpstr>
      <vt:lpstr>Diapositiva 6</vt:lpstr>
      <vt:lpstr>Diapositiva 7</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 </dc:creator>
  <cp:lastModifiedBy> </cp:lastModifiedBy>
  <cp:revision>4</cp:revision>
  <dcterms:created xsi:type="dcterms:W3CDTF">2010-05-05T13:26:39Z</dcterms:created>
  <dcterms:modified xsi:type="dcterms:W3CDTF">2010-05-18T14:38:06Z</dcterms:modified>
</cp:coreProperties>
</file>