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AB0FF1-2AA2-4832-8E03-0B75DDFE18E7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FBA63E-3D37-45FD-92A4-B3BA987EA573}" type="slidenum">
              <a:rPr lang="es-CO" smtClean="0"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ombo"/>
          <p:cNvSpPr/>
          <p:nvPr/>
        </p:nvSpPr>
        <p:spPr>
          <a:xfrm>
            <a:off x="785786" y="642918"/>
            <a:ext cx="7572428" cy="6215082"/>
          </a:xfrm>
          <a:prstGeom prst="diamo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2643174" y="2500306"/>
            <a:ext cx="392909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JENNY ALEXANDRA </a:t>
            </a:r>
          </a:p>
          <a:p>
            <a:pPr algn="ctr"/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FLOREZ MARTINEZ</a:t>
            </a:r>
          </a:p>
          <a:p>
            <a:pPr algn="ctr"/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  <a:p>
            <a:pPr algn="ctr"/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ANIMATION </a:t>
            </a:r>
          </a:p>
          <a:p>
            <a:pPr algn="ctr"/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GIF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lgerian" pitchFamily="82" charset="0"/>
            </a:endParaRPr>
          </a:p>
          <a:p>
            <a:pPr algn="ctr"/>
            <a:endParaRPr lang="es-CO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ombo"/>
          <p:cNvSpPr/>
          <p:nvPr/>
        </p:nvSpPr>
        <p:spPr>
          <a:xfrm>
            <a:off x="714348" y="500042"/>
            <a:ext cx="7572428" cy="6215082"/>
          </a:xfrm>
          <a:prstGeom prst="diamo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2571736" y="1714488"/>
            <a:ext cx="392909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lgerian" pitchFamily="82" charset="0"/>
              </a:rPr>
              <a:t>DESCRIPCION</a:t>
            </a:r>
          </a:p>
          <a:p>
            <a:pPr algn="ctr"/>
            <a:endParaRPr lang="es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s-E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just"/>
            <a:endParaRPr lang="es-CO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285984" y="2500306"/>
            <a:ext cx="44291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LA  IMAGEN REPRESENTA LOS CAMBIOS DE CLIMA INVOLUCRANDOSE CON UNA ACTIVIDAD DE DESCANSO.</a:t>
            </a:r>
          </a:p>
          <a:p>
            <a:pPr algn="just"/>
            <a:endParaRPr lang="es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just"/>
            <a:r>
              <a:rPr lang="es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GRACIAS AL PROGRAMA GIF ANIMATOR SE LOGRA CREAR EFECTOS DE ANIMACION SOBRE LA IMAGEN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ombo"/>
          <p:cNvSpPr/>
          <p:nvPr/>
        </p:nvSpPr>
        <p:spPr>
          <a:xfrm>
            <a:off x="714348" y="285728"/>
            <a:ext cx="7572428" cy="6429396"/>
          </a:xfrm>
          <a:prstGeom prst="diamo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7 Imagen" descr="JAF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214422"/>
            <a:ext cx="6029074" cy="41113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ombo"/>
          <p:cNvSpPr/>
          <p:nvPr/>
        </p:nvSpPr>
        <p:spPr>
          <a:xfrm>
            <a:off x="714348" y="285728"/>
            <a:ext cx="7572428" cy="6429396"/>
          </a:xfrm>
          <a:prstGeom prst="diamo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4 Imagen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000240"/>
            <a:ext cx="2690826" cy="2690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35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Diapositiva 1</vt:lpstr>
      <vt:lpstr>Diapositiva 2</vt:lpstr>
      <vt:lpstr>Diapositiva 3</vt:lpstr>
      <vt:lpstr>Diapositiva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Aula 05</dc:creator>
  <cp:lastModifiedBy>Aula 05</cp:lastModifiedBy>
  <cp:revision>3</cp:revision>
  <dcterms:created xsi:type="dcterms:W3CDTF">2011-02-03T13:34:31Z</dcterms:created>
  <dcterms:modified xsi:type="dcterms:W3CDTF">2011-02-03T13:59:12Z</dcterms:modified>
</cp:coreProperties>
</file>