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C9C4434-FB44-4615-956A-17CE230F868E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E27BEF9-74F4-4901-8C24-F52BEEC81F0B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4434-FB44-4615-956A-17CE230F868E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BEF9-74F4-4901-8C24-F52BEEC81F0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4434-FB44-4615-956A-17CE230F868E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BEF9-74F4-4901-8C24-F52BEEC81F0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C9C4434-FB44-4615-956A-17CE230F868E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27BEF9-74F4-4901-8C24-F52BEEC81F0B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C9C4434-FB44-4615-956A-17CE230F868E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E27BEF9-74F4-4901-8C24-F52BEEC81F0B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4434-FB44-4615-956A-17CE230F868E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BEF9-74F4-4901-8C24-F52BEEC81F0B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4434-FB44-4615-956A-17CE230F868E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BEF9-74F4-4901-8C24-F52BEEC81F0B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C9C4434-FB44-4615-956A-17CE230F868E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27BEF9-74F4-4901-8C24-F52BEEC81F0B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C4434-FB44-4615-956A-17CE230F868E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BEF9-74F4-4901-8C24-F52BEEC81F0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C9C4434-FB44-4615-956A-17CE230F868E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27BEF9-74F4-4901-8C24-F52BEEC81F0B}" type="slidenum">
              <a:rPr lang="es-CO" smtClean="0"/>
              <a:t>‹Nº›</a:t>
            </a:fld>
            <a:endParaRPr lang="es-CO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C9C4434-FB44-4615-956A-17CE230F868E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27BEF9-74F4-4901-8C24-F52BEEC81F0B}" type="slidenum">
              <a:rPr lang="es-CO" smtClean="0"/>
              <a:t>‹Nº›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C9C4434-FB44-4615-956A-17CE230F868E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E27BEF9-74F4-4901-8C24-F52BEEC81F0B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000232" y="2928934"/>
            <a:ext cx="6715156" cy="1894362"/>
          </a:xfrm>
        </p:spPr>
        <p:txBody>
          <a:bodyPr>
            <a:noAutofit/>
          </a:bodyPr>
          <a:lstStyle/>
          <a:p>
            <a:r>
              <a:rPr lang="es-ES" sz="8800" dirty="0" smtClean="0"/>
              <a:t>Proceso</a:t>
            </a:r>
            <a:r>
              <a:rPr lang="es-ES" sz="8000" dirty="0" smtClean="0"/>
              <a:t> comunicativo</a:t>
            </a:r>
            <a:endParaRPr lang="es-CO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riángulo isósceles"/>
          <p:cNvSpPr/>
          <p:nvPr/>
        </p:nvSpPr>
        <p:spPr>
          <a:xfrm>
            <a:off x="5929322" y="2643182"/>
            <a:ext cx="2428892" cy="2428892"/>
          </a:xfrm>
          <a:prstGeom prst="triangl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9" name="8 Grupo"/>
          <p:cNvGrpSpPr/>
          <p:nvPr/>
        </p:nvGrpSpPr>
        <p:grpSpPr>
          <a:xfrm>
            <a:off x="3000364" y="3071810"/>
            <a:ext cx="3038496" cy="1571636"/>
            <a:chOff x="3000364" y="2143116"/>
            <a:chExt cx="3038496" cy="1571636"/>
          </a:xfrm>
        </p:grpSpPr>
        <p:sp>
          <p:nvSpPr>
            <p:cNvPr id="5" name="4 Flecha derecha"/>
            <p:cNvSpPr/>
            <p:nvPr/>
          </p:nvSpPr>
          <p:spPr>
            <a:xfrm>
              <a:off x="3000364" y="2143116"/>
              <a:ext cx="3038496" cy="1571636"/>
            </a:xfrm>
            <a:prstGeom prst="rightArrow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3214678" y="2571744"/>
              <a:ext cx="20312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3200" dirty="0" smtClean="0"/>
                <a:t>MENSAJE</a:t>
              </a:r>
              <a:endParaRPr lang="es-CO" sz="3200" dirty="0"/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357158" y="2786058"/>
            <a:ext cx="2225859" cy="2286016"/>
            <a:chOff x="285720" y="1643050"/>
            <a:chExt cx="2571769" cy="2643206"/>
          </a:xfrm>
        </p:grpSpPr>
        <p:sp>
          <p:nvSpPr>
            <p:cNvPr id="7" name="6 Cruz"/>
            <p:cNvSpPr/>
            <p:nvPr/>
          </p:nvSpPr>
          <p:spPr>
            <a:xfrm>
              <a:off x="285720" y="1643050"/>
              <a:ext cx="2571769" cy="2643206"/>
            </a:xfrm>
            <a:prstGeom prst="plus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3600" dirty="0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450800" y="2551652"/>
              <a:ext cx="2322218" cy="747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3600" dirty="0" smtClean="0">
                  <a:solidFill>
                    <a:schemeClr val="bg1"/>
                  </a:solidFill>
                </a:rPr>
                <a:t>EMISOR</a:t>
              </a:r>
              <a:endParaRPr lang="es-CO" sz="3600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11 CuadroTexto"/>
          <p:cNvSpPr txBox="1"/>
          <p:nvPr/>
        </p:nvSpPr>
        <p:spPr>
          <a:xfrm>
            <a:off x="6279078" y="4071942"/>
            <a:ext cx="1721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</a:rPr>
              <a:t>RECEPTOR</a:t>
            </a:r>
            <a:endParaRPr lang="es-CO" sz="2400" dirty="0">
              <a:solidFill>
                <a:schemeClr val="bg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28596" y="714356"/>
            <a:ext cx="810029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PROCESO COMUNICATIVO</a:t>
            </a:r>
            <a:endParaRPr lang="es-ES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8" name="17 Flecha curvada hacia arriba"/>
          <p:cNvSpPr/>
          <p:nvPr/>
        </p:nvSpPr>
        <p:spPr>
          <a:xfrm>
            <a:off x="1357290" y="5286388"/>
            <a:ext cx="6143668" cy="107157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9" name="18 Flecha curvada hacia arriba"/>
          <p:cNvSpPr/>
          <p:nvPr/>
        </p:nvSpPr>
        <p:spPr>
          <a:xfrm rot="10800000">
            <a:off x="1428728" y="1714488"/>
            <a:ext cx="6143668" cy="107157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</TotalTime>
  <Words>7</Words>
  <Application>Microsoft Office PowerPoint</Application>
  <PresentationFormat>Presentación en pantalla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Mirador</vt:lpstr>
      <vt:lpstr>Proceso comunicativo</vt:lpstr>
      <vt:lpstr>Diapositiva 2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comunicativo</dc:title>
  <dc:creator>Aula 05</dc:creator>
  <cp:lastModifiedBy>Aula 05</cp:lastModifiedBy>
  <cp:revision>3</cp:revision>
  <dcterms:created xsi:type="dcterms:W3CDTF">2011-02-03T19:22:20Z</dcterms:created>
  <dcterms:modified xsi:type="dcterms:W3CDTF">2011-02-03T19:44:41Z</dcterms:modified>
</cp:coreProperties>
</file>