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1F6D0-6E86-49CC-954B-5644B643916C}" type="datetimeFigureOut">
              <a:rPr lang="es-MX" smtClean="0"/>
              <a:t>12/01/2011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518F1A-8732-4430-8152-E116F06437A5}" type="slidenum">
              <a:rPr lang="es-MX" smtClean="0"/>
              <a:t>‹Nº›</a:t>
            </a:fld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1F6D0-6E86-49CC-954B-5644B643916C}" type="datetimeFigureOut">
              <a:rPr lang="es-MX" smtClean="0"/>
              <a:t>12/01/2011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518F1A-8732-4430-8152-E116F06437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1F6D0-6E86-49CC-954B-5644B643916C}" type="datetimeFigureOut">
              <a:rPr lang="es-MX" smtClean="0"/>
              <a:t>12/01/2011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518F1A-8732-4430-8152-E116F06437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1F6D0-6E86-49CC-954B-5644B643916C}" type="datetimeFigureOut">
              <a:rPr lang="es-MX" smtClean="0"/>
              <a:t>12/01/2011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518F1A-8732-4430-8152-E116F06437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1F6D0-6E86-49CC-954B-5644B643916C}" type="datetimeFigureOut">
              <a:rPr lang="es-MX" smtClean="0"/>
              <a:t>12/01/2011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518F1A-8732-4430-8152-E116F06437A5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1F6D0-6E86-49CC-954B-5644B643916C}" type="datetimeFigureOut">
              <a:rPr lang="es-MX" smtClean="0"/>
              <a:t>12/01/2011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518F1A-8732-4430-8152-E116F06437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1F6D0-6E86-49CC-954B-5644B643916C}" type="datetimeFigureOut">
              <a:rPr lang="es-MX" smtClean="0"/>
              <a:t>12/01/2011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518F1A-8732-4430-8152-E116F06437A5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1F6D0-6E86-49CC-954B-5644B643916C}" type="datetimeFigureOut">
              <a:rPr lang="es-MX" smtClean="0"/>
              <a:t>12/01/2011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518F1A-8732-4430-8152-E116F06437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1F6D0-6E86-49CC-954B-5644B643916C}" type="datetimeFigureOut">
              <a:rPr lang="es-MX" smtClean="0"/>
              <a:t>12/01/2011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518F1A-8732-4430-8152-E116F06437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1F6D0-6E86-49CC-954B-5644B643916C}" type="datetimeFigureOut">
              <a:rPr lang="es-MX" smtClean="0"/>
              <a:t>12/01/2011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518F1A-8732-4430-8152-E116F06437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011F6D0-6E86-49CC-954B-5644B643916C}" type="datetimeFigureOut">
              <a:rPr lang="es-MX" smtClean="0"/>
              <a:t>12/01/2011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B518F1A-8732-4430-8152-E116F06437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011F6D0-6E86-49CC-954B-5644B643916C}" type="datetimeFigureOut">
              <a:rPr lang="es-MX" smtClean="0"/>
              <a:t>12/01/2011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B518F1A-8732-4430-8152-E116F06437A5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Etapas en la producción de las semillas sintéticas</a:t>
            </a: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1571604" y="571480"/>
            <a:ext cx="614366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INDUCCIÓN DE LA EMBRIOGÉNESIS SOMÁTICA</a:t>
            </a:r>
            <a:endParaRPr lang="es-MX" dirty="0"/>
          </a:p>
        </p:txBody>
      </p:sp>
      <p:sp>
        <p:nvSpPr>
          <p:cNvPr id="3" name="2 Flecha abajo"/>
          <p:cNvSpPr/>
          <p:nvPr/>
        </p:nvSpPr>
        <p:spPr>
          <a:xfrm>
            <a:off x="4429124" y="1285860"/>
            <a:ext cx="428628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 redondeado"/>
          <p:cNvSpPr/>
          <p:nvPr/>
        </p:nvSpPr>
        <p:spPr>
          <a:xfrm>
            <a:off x="1500166" y="2428868"/>
            <a:ext cx="614366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PRODUCCIÓNSINCRONIZADA  Y EN GRAN ESCALA DE LOS</a:t>
            </a:r>
          </a:p>
          <a:p>
            <a:pPr algn="ctr"/>
            <a:r>
              <a:rPr lang="es-MX" dirty="0" smtClean="0"/>
              <a:t>EMBRIONES SOMÁTICOS</a:t>
            </a:r>
            <a:endParaRPr lang="es-MX" dirty="0"/>
          </a:p>
        </p:txBody>
      </p:sp>
      <p:sp>
        <p:nvSpPr>
          <p:cNvPr id="5" name="4 Flecha abajo"/>
          <p:cNvSpPr/>
          <p:nvPr/>
        </p:nvSpPr>
        <p:spPr>
          <a:xfrm>
            <a:off x="4429124" y="3143248"/>
            <a:ext cx="428628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 redondeado"/>
          <p:cNvSpPr/>
          <p:nvPr/>
        </p:nvSpPr>
        <p:spPr>
          <a:xfrm>
            <a:off x="1571604" y="4286256"/>
            <a:ext cx="614366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MADURACIÓN DE LOS EMBRIONES SOMÁTICOS</a:t>
            </a:r>
            <a:endParaRPr lang="es-MX" dirty="0"/>
          </a:p>
        </p:txBody>
      </p:sp>
      <p:sp>
        <p:nvSpPr>
          <p:cNvPr id="8" name="7 Flecha abajo"/>
          <p:cNvSpPr/>
          <p:nvPr/>
        </p:nvSpPr>
        <p:spPr>
          <a:xfrm>
            <a:off x="4429124" y="5000636"/>
            <a:ext cx="428628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1571604" y="571480"/>
            <a:ext cx="614366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ENCAPSULAMIENTO MECANIZADO</a:t>
            </a:r>
            <a:endParaRPr lang="es-MX" dirty="0"/>
          </a:p>
        </p:txBody>
      </p:sp>
      <p:sp>
        <p:nvSpPr>
          <p:cNvPr id="3" name="2 Flecha abajo"/>
          <p:cNvSpPr/>
          <p:nvPr/>
        </p:nvSpPr>
        <p:spPr>
          <a:xfrm>
            <a:off x="4429124" y="1285860"/>
            <a:ext cx="428628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 redondeado"/>
          <p:cNvSpPr/>
          <p:nvPr/>
        </p:nvSpPr>
        <p:spPr>
          <a:xfrm>
            <a:off x="1500166" y="2428868"/>
            <a:ext cx="614366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ALMACENAMIENTO DE LAS SEMILLAS SINTÉTICAS</a:t>
            </a:r>
            <a:endParaRPr lang="es-MX" dirty="0"/>
          </a:p>
        </p:txBody>
      </p:sp>
      <p:sp>
        <p:nvSpPr>
          <p:cNvPr id="5" name="4 Flecha abajo"/>
          <p:cNvSpPr/>
          <p:nvPr/>
        </p:nvSpPr>
        <p:spPr>
          <a:xfrm>
            <a:off x="4429124" y="3143248"/>
            <a:ext cx="428628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 redondeado"/>
          <p:cNvSpPr/>
          <p:nvPr/>
        </p:nvSpPr>
        <p:spPr>
          <a:xfrm>
            <a:off x="1571604" y="4286256"/>
            <a:ext cx="614366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SIMBRA DE INVERNADERO O A CAMPO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34</TotalTime>
  <Words>40</Words>
  <Application>Microsoft Office PowerPoint</Application>
  <PresentationFormat>Presentación en pantalla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Metro</vt:lpstr>
      <vt:lpstr>Etapas en la producción de las semillas sintéticas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Etapas en la producción de las semillas sintéticas</dc:title>
  <dc:creator>MANUEL</dc:creator>
  <cp:lastModifiedBy>MANUEL</cp:lastModifiedBy>
  <cp:revision>4</cp:revision>
  <dcterms:created xsi:type="dcterms:W3CDTF">2011-01-13T03:32:39Z</dcterms:created>
  <dcterms:modified xsi:type="dcterms:W3CDTF">2011-01-13T04:06:55Z</dcterms:modified>
</cp:coreProperties>
</file>