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7" autoAdjust="0"/>
    <p:restoredTop sz="94660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2617-1E15-44DB-9FEF-50B06CB8E9CF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6C0E9-339A-43A1-9487-C2721F2D74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54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C0E9-339A-43A1-9487-C2721F2D7411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A8DB-33DD-4453-A210-97BA2A4CDFDA}" type="datetimeFigureOut">
              <a:rPr lang="es-AR" smtClean="0"/>
              <a:pPr/>
              <a:t>30/11/2010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B494-4D28-403D-B276-C9921E5A354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277275">
            <a:off x="146928" y="1144321"/>
            <a:ext cx="8208912" cy="28901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AR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ogieBoogie" pitchFamily="2" charset="0"/>
              </a:rPr>
              <a:t> </a:t>
            </a:r>
            <a:r>
              <a:rPr lang="es-AR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idic" pitchFamily="2" charset="0"/>
              </a:rPr>
              <a:t>LA ENERGiA</a:t>
            </a:r>
            <a:br>
              <a:rPr lang="es-AR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idic" pitchFamily="2" charset="0"/>
              </a:rPr>
            </a:br>
            <a:r>
              <a:rPr lang="es-AR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idic" pitchFamily="2" charset="0"/>
              </a:rPr>
              <a:t> NUCLEAR</a:t>
            </a:r>
            <a:endParaRPr lang="es-AR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cidic" pitchFamily="2" charset="0"/>
            </a:endParaRPr>
          </a:p>
        </p:txBody>
      </p:sp>
      <p:pic>
        <p:nvPicPr>
          <p:cNvPr id="24578" name="Picture 2" descr="http://www.100pies.net/Gifs/Arquitectura/Centrales-Nucleares/reactor_cooling_md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94792"/>
            <a:ext cx="3446575" cy="3446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24211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22920"/>
            <a:ext cx="6629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TH OF A HERO" pitchFamily="2" charset="0"/>
              </a:rPr>
              <a:t>INTEGRANTES</a:t>
            </a:r>
            <a:endParaRPr lang="es-AR" sz="4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TH OF A HERO" pitchFamily="2" charset="0"/>
            </a:endParaRPr>
          </a:p>
        </p:txBody>
      </p:sp>
      <p:pic>
        <p:nvPicPr>
          <p:cNvPr id="4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" y="692696"/>
            <a:ext cx="673224" cy="673224"/>
          </a:xfrm>
          <a:prstGeom prst="rect">
            <a:avLst/>
          </a:prstGeom>
          <a:noFill/>
        </p:spPr>
      </p:pic>
      <p:pic>
        <p:nvPicPr>
          <p:cNvPr id="1026" name="Picture 2" descr="http://www.elciudadano.cl/imagenes/nucl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 trans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133849">
            <a:off x="4636670" y="540687"/>
            <a:ext cx="3666370" cy="4859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2352" y="1708560"/>
            <a:ext cx="6629400" cy="4224528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aaiight!" pitchFamily="34" charset="0"/>
              </a:rPr>
              <a:t>Baldeón, Sofía</a:t>
            </a:r>
          </a:p>
          <a:p>
            <a:r>
              <a:rPr lang="es-AR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aaiight!" pitchFamily="34" charset="0"/>
              </a:rPr>
              <a:t>Betetto, Franco</a:t>
            </a:r>
          </a:p>
          <a:p>
            <a:r>
              <a:rPr lang="es-AR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aaiight!" pitchFamily="34" charset="0"/>
              </a:rPr>
              <a:t>Rocamora, Augusto</a:t>
            </a:r>
          </a:p>
          <a:p>
            <a:r>
              <a:rPr lang="es-AR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aaiight!" pitchFamily="34" charset="0"/>
              </a:rPr>
              <a:t>Sandobal, María Luz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08" y="803144"/>
            <a:ext cx="634900" cy="634900"/>
          </a:xfrm>
          <a:prstGeom prst="rect">
            <a:avLst/>
          </a:prstGeom>
          <a:noFill/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270" y="0"/>
            <a:ext cx="6955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916213" y="1628800"/>
            <a:ext cx="7084640" cy="4479376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 smtClean="0">
                <a:solidFill>
                  <a:schemeClr val="accent1"/>
                </a:solidFill>
                <a:latin typeface="aaaiight!" pitchFamily="34" charset="0"/>
              </a:rPr>
              <a:t>REACCION NUCLEAR</a:t>
            </a:r>
            <a:endParaRPr lang="es-AR" sz="2400" dirty="0">
              <a:solidFill>
                <a:schemeClr val="accent1"/>
              </a:solidFill>
              <a:latin typeface="aaaiight!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396605" y="517239"/>
            <a:ext cx="6629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aiight!" pitchFamily="34" charset="0"/>
              </a:rPr>
              <a:t>¿Qué es?</a:t>
            </a:r>
            <a:endParaRPr lang="es-A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aaiight!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-fusion.ciemat.es/New_fusion/es/Fusion/Basica/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362292">
            <a:off x="6233305" y="126208"/>
            <a:ext cx="2431144" cy="2569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574" y="277788"/>
            <a:ext cx="7467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aiight!" pitchFamily="34" charset="0"/>
              </a:rPr>
              <a:t> Clasificación</a:t>
            </a:r>
            <a:endParaRPr lang="es-A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aaiight!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718" y="1451961"/>
            <a:ext cx="4293274" cy="4525963"/>
          </a:xfrm>
        </p:spPr>
        <p:txBody>
          <a:bodyPr>
            <a:noAutofit/>
          </a:bodyPr>
          <a:lstStyle/>
          <a:p>
            <a:r>
              <a:rPr lang="es-A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FISIÓN:</a:t>
            </a:r>
          </a:p>
          <a:p>
            <a:r>
              <a:rPr lang="es-A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 </a:t>
            </a:r>
            <a:r>
              <a:rPr lang="es-A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ES AQUELLA QUE SE DIVIDE UN  ATOMO PESADO EN MUCHOS ATOMOS LIVIANOS.</a:t>
            </a:r>
            <a:endParaRPr lang="es-AR" sz="2000" b="1" dirty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  <a:p>
            <a:endParaRPr lang="es-AR" sz="2000" b="1" dirty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</p:txBody>
      </p:sp>
      <p:pic>
        <p:nvPicPr>
          <p:cNvPr id="4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57200" cy="457200"/>
          </a:xfrm>
          <a:prstGeom prst="rect">
            <a:avLst/>
          </a:prstGeom>
          <a:noFill/>
        </p:spPr>
      </p:pic>
      <p:pic>
        <p:nvPicPr>
          <p:cNvPr id="21506" name="Picture 2" descr="http://www.sologif.net/Ciencia-Tecnologia/Atomico/atomico-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1800">
            <a:off x="7007952" y="4584987"/>
            <a:ext cx="1959879" cy="1908973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37805" y="1700808"/>
            <a:ext cx="4659288" cy="3013795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FUSIÓN:</a:t>
            </a:r>
          </a:p>
          <a:p>
            <a:r>
              <a:rPr lang="es-A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SE PRODUCE CUANDO MUCHOS ATOMOS LIVIANOS SE JUNTAN Y FORMAN UN ATOMO PESADO</a:t>
            </a:r>
          </a:p>
          <a:p>
            <a:pPr marL="0" indent="0">
              <a:buNone/>
            </a:pPr>
            <a:endParaRPr lang="es-AR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  <a:p>
            <a:endParaRPr lang="es-AR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  <a:p>
            <a:endParaRPr lang="es-AR" sz="2000" dirty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</p:txBody>
      </p:sp>
      <p:pic>
        <p:nvPicPr>
          <p:cNvPr id="5122" name="Picture 2" descr="http://sushiknights.cl/files/fision_nuclea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6860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49796"/>
            <a:ext cx="6629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aiight!" pitchFamily="34" charset="0"/>
              </a:rPr>
              <a:t>VENTAJAS</a:t>
            </a:r>
            <a:endParaRPr lang="es-A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aaiight!" pitchFamily="34" charset="0"/>
            </a:endParaRPr>
          </a:p>
        </p:txBody>
      </p:sp>
      <p:pic>
        <p:nvPicPr>
          <p:cNvPr id="4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" y="692696"/>
            <a:ext cx="457200" cy="457200"/>
          </a:xfrm>
          <a:prstGeom prst="rect">
            <a:avLst/>
          </a:prstGeom>
          <a:noFill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076">
            <a:off x="1445687" y="1772816"/>
            <a:ext cx="6252625" cy="41764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065683" y="1383024"/>
            <a:ext cx="7012632" cy="4956048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 </a:t>
            </a: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G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enera </a:t>
            </a: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un tercio de la energía eléctrica que se produce 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en </a:t>
            </a:r>
            <a:r>
              <a:rPr lang="es-AR" sz="2000" dirty="0" err="1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europa</a:t>
            </a:r>
            <a:endParaRPr lang="es-AR" sz="2000" dirty="0" smtClean="0">
              <a:solidFill>
                <a:schemeClr val="accent2">
                  <a:lumMod val="75000"/>
                </a:schemeClr>
              </a:solidFill>
              <a:latin typeface="aaaiight!" pitchFamily="34" charset="0"/>
            </a:endParaRPr>
          </a:p>
          <a:p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 evita la </a:t>
            </a: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emisión de 700 millones de toneladas de dióxido de Carbono por año </a:t>
            </a:r>
            <a:endParaRPr lang="es-AR" sz="2000" dirty="0" smtClean="0">
              <a:solidFill>
                <a:schemeClr val="accent2">
                  <a:lumMod val="75000"/>
                </a:schemeClr>
              </a:solidFill>
              <a:latin typeface="aaaiight!" pitchFamily="34" charset="0"/>
            </a:endParaRPr>
          </a:p>
          <a:p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Evita  el calentamiento global evitando que se quemen los combustibles </a:t>
            </a:r>
            <a:r>
              <a:rPr lang="es-AR" sz="2000" dirty="0" err="1" smtClean="0">
                <a:solidFill>
                  <a:schemeClr val="accent2">
                    <a:lumMod val="75000"/>
                  </a:schemeClr>
                </a:solidFill>
                <a:latin typeface="aaaiight!" pitchFamily="34" charset="0"/>
              </a:rPr>
              <a:t>fosiles</a:t>
            </a:r>
            <a:endParaRPr lang="es-AR" sz="2000" dirty="0" smtClean="0">
              <a:solidFill>
                <a:schemeClr val="accent2">
                  <a:lumMod val="75000"/>
                </a:schemeClr>
              </a:solidFill>
              <a:latin typeface="aaaiight!" pitchFamily="34" charset="0"/>
            </a:endParaRPr>
          </a:p>
          <a:p>
            <a:endParaRPr lang="es-A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A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a\Desktop\energia-nucle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2701">
            <a:off x="2699792" y="2564904"/>
            <a:ext cx="4824536" cy="385962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1700808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Carbón y Petróleo</a:t>
            </a:r>
            <a:endParaRPr lang="es-AR" sz="2000" dirty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.espol.edu.ec/herrera/files/2009/06/bombaatom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799474">
            <a:off x="4976019" y="970596"/>
            <a:ext cx="3563888" cy="454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292" y="277788"/>
            <a:ext cx="6629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aiight!" pitchFamily="34" charset="0"/>
              </a:rPr>
              <a:t>DESVENTAJAS</a:t>
            </a:r>
            <a:endParaRPr lang="es-A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aaiight!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019" y="1340768"/>
            <a:ext cx="8028384" cy="5301208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gran repercusión en el medio ambiente </a:t>
            </a:r>
          </a:p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peligros más importantes: Radiación, y explosión Nuclear.</a:t>
            </a:r>
            <a:endParaRPr lang="es-AR" dirty="0"/>
          </a:p>
        </p:txBody>
      </p:sp>
      <p:pic>
        <p:nvPicPr>
          <p:cNvPr id="4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52" y="620688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sa\Desktop\EnergiaNuclear1040177_t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halkSketch/>
                    </a14:imgEffect>
                    <a14:imgEffect>
                      <a14:sharpenSoften amount="-27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3394">
            <a:off x="667143" y="1434386"/>
            <a:ext cx="35814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691680" y="1340767"/>
            <a:ext cx="6629400" cy="4224528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La radioactividad:</a:t>
            </a:r>
          </a:p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Es la propiedad  de elementos que se encuentran en la naturaleza y se transforman</a:t>
            </a:r>
            <a:r>
              <a:rPr lang="es-A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.</a:t>
            </a:r>
            <a:endParaRPr lang="es-AR" dirty="0"/>
          </a:p>
        </p:txBody>
      </p:sp>
      <p:pic>
        <p:nvPicPr>
          <p:cNvPr id="2" name="Picture 2" descr="http://t1.gstatic.com/images?q=tbn:ANd9GcR3wmiICBYRIXvIdpvlqV72FyYKljgoiRSEXtzZZIG8ZAMZ9V4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Mark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9171">
            <a:off x="5538341" y="3785952"/>
            <a:ext cx="3259308" cy="24413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aiight!" pitchFamily="34" charset="0"/>
              </a:rPr>
              <a:t>Fuente Energética</a:t>
            </a:r>
            <a:endParaRPr lang="es-A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aaiight!" pitchFamily="34" charset="0"/>
            </a:endParaRPr>
          </a:p>
        </p:txBody>
      </p:sp>
      <p:pic>
        <p:nvPicPr>
          <p:cNvPr id="4" name="Picture 2" descr="http://www.sologif.net/Ciencia-Tecnologia/Radioactivo/radioactivo-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" y="620688"/>
            <a:ext cx="601216" cy="601216"/>
          </a:xfrm>
          <a:prstGeom prst="rect">
            <a:avLst/>
          </a:prstGeom>
          <a:noFill/>
        </p:spPr>
      </p:pic>
      <p:pic>
        <p:nvPicPr>
          <p:cNvPr id="4098" name="Picture 2" descr="http://1.bp.blogspot.com/_5jy0SZhMlaU/THQJz0wHDFI/AAAAAAAAJ9E/nCxiy7-HPDw/s1600/uranio+238+minera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125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691680" y="1844824"/>
            <a:ext cx="6629400" cy="4224528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El Uranio,</a:t>
            </a:r>
          </a:p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combustible nuclear</a:t>
            </a:r>
          </a:p>
          <a:p>
            <a:r>
              <a:rPr lang="es-A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aaiight!" pitchFamily="34" charset="0"/>
              </a:rPr>
              <a:t>no tiene otras utilidades que la de fuente de generación energética.</a:t>
            </a:r>
            <a:endParaRPr lang="es-AR" sz="2000" dirty="0">
              <a:solidFill>
                <a:schemeClr val="accent1">
                  <a:lumMod val="60000"/>
                  <a:lumOff val="40000"/>
                </a:schemeClr>
              </a:solidFill>
              <a:latin typeface="aaaiight!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40772" y="4203042"/>
            <a:ext cx="4392488" cy="2654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idic" pitchFamily="2" charset="0"/>
              </a:rPr>
              <a:t>Caldera.</a:t>
            </a:r>
          </a:p>
          <a:p>
            <a:pPr marL="342900" indent="-342900">
              <a:buAutoNum type="arabicPeriod"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idic" pitchFamily="2" charset="0"/>
              </a:rPr>
              <a:t>Turbinas.</a:t>
            </a:r>
          </a:p>
          <a:p>
            <a:pPr marL="342900" indent="-342900">
              <a:buAutoNum type="arabicPeriod"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idic" pitchFamily="2" charset="0"/>
              </a:rPr>
              <a:t>Generador.</a:t>
            </a:r>
          </a:p>
          <a:p>
            <a:pPr marL="342900" indent="-342900">
              <a:buAutoNum type="arabicPeriod"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cidic" pitchFamily="2" charset="0"/>
              </a:rPr>
              <a:t>Transformador, tendidos eléctricos.</a:t>
            </a:r>
          </a:p>
          <a:p>
            <a:pPr marL="342900" indent="-342900">
              <a:buAutoNum type="arabicPeriod"/>
            </a:pP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460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Personalizado 3">
      <a:dk1>
        <a:srgbClr val="FFFFFF"/>
      </a:dk1>
      <a:lt1>
        <a:sysClr val="window" lastClr="FFFFFF"/>
      </a:lt1>
      <a:dk2>
        <a:srgbClr val="666666"/>
      </a:dk2>
      <a:lt2>
        <a:srgbClr val="D2D2D2"/>
      </a:lt2>
      <a:accent1>
        <a:srgbClr val="E90062"/>
      </a:accent1>
      <a:accent2>
        <a:srgbClr val="FF5597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burbujas</Template>
  <TotalTime>566</TotalTime>
  <Words>140</Words>
  <Application>Microsoft Office PowerPoint</Application>
  <PresentationFormat>Presentación en pantalla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Bubbles</vt:lpstr>
      <vt:lpstr> LA ENERGiA  NUCLEAR</vt:lpstr>
      <vt:lpstr>¿Qué es?</vt:lpstr>
      <vt:lpstr> Clasificación</vt:lpstr>
      <vt:lpstr>VENTAJAS</vt:lpstr>
      <vt:lpstr>Diapositiva 5</vt:lpstr>
      <vt:lpstr>DESVENTAJAS</vt:lpstr>
      <vt:lpstr>Diapositiva 7</vt:lpstr>
      <vt:lpstr>Fuente Energética</vt:lpstr>
      <vt:lpstr>Diapositiva 9</vt:lpstr>
      <vt:lpstr>Diapositiva 10</vt:lpstr>
      <vt:lpstr>INTEGRANTES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Energía Nuclear</dc:title>
  <dc:creator>usuario</dc:creator>
  <cp:lastModifiedBy>usuario</cp:lastModifiedBy>
  <cp:revision>28</cp:revision>
  <dcterms:created xsi:type="dcterms:W3CDTF">2010-11-09T11:45:18Z</dcterms:created>
  <dcterms:modified xsi:type="dcterms:W3CDTF">2010-11-30T15:32:55Z</dcterms:modified>
</cp:coreProperties>
</file>