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60" r:id="rId6"/>
    <p:sldId id="273" r:id="rId7"/>
    <p:sldId id="266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719E50A-D39B-45F3-BBF8-1993BFF68C68}" type="datetimeFigureOut">
              <a:rPr lang="es-AR" smtClean="0"/>
              <a:pPr/>
              <a:t>16/11/2010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FA5B94-30A0-4721-8D41-D36665B31D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E:\Edison%202010\proyectos\semana%20seguridad\1&#176;Modulo%20seguridad\Matias%20be%20%20%20%20%20%20%20%20%20-%20Seguridad%20informatica.flv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E:\Edison%202010\proyectos\semana%20seguridad\1&#176;Modulo%20seguridad\Matias%20be%20%20%20%20%20%20%20%20%20-%20&#191;Nos%20conocemos%20%20-%20Protecci&#243;n%20de%20menores%20en%20redes%20sociales%20y%20chats.flv" TargetMode="External"/><Relationship Id="rId2" Type="http://schemas.openxmlformats.org/officeDocument/2006/relationships/hyperlink" Target="file:///E:\Edison%202010\proyectos\semana%20seguridad\1&#176;Modulo%20seguridad\Matias%20be%20%20%20%20%20%20%20%20%20-%20Proteja%20sus%20Datos.fl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Proyecto Educativo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8"/>
          </a:xfrm>
        </p:spPr>
        <p:txBody>
          <a:bodyPr/>
          <a:lstStyle/>
          <a:p>
            <a:r>
              <a:rPr lang="es-AR" dirty="0" smtClean="0"/>
              <a:t>Semana de la Seguridad Informática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Semana Seguridad Informática</a:t>
            </a:r>
            <a:endParaRPr lang="es-A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1500174"/>
            <a:ext cx="785818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3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Temario: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1° Jornada: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¿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Qu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es la Seguridad?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¿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Qu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tenemos que Proteger?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2° Jornada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: La Web como recurso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3°Jornada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: Conociendo  intrusos silenciosos: Virus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4° Jornada: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¿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mo Protegernos? Antivirus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5° Jornada: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La Redes Sociales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otón de acción: Película">
            <a:hlinkClick r:id="rId2" action="ppaction://program" highlightClick="1"/>
          </p:cNvPr>
          <p:cNvSpPr/>
          <p:nvPr/>
        </p:nvSpPr>
        <p:spPr>
          <a:xfrm>
            <a:off x="4000496" y="3714752"/>
            <a:ext cx="1071570" cy="85725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285720" y="1357298"/>
            <a:ext cx="764386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¿Qué ES LA </a:t>
            </a:r>
          </a:p>
          <a:p>
            <a:pPr algn="ctr"/>
            <a:r>
              <a:rPr lang="es-E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SEGURIDAD INFORMATICA?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¿Qué es Seguridad Informática?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14546" y="2071678"/>
            <a:ext cx="6400800" cy="642942"/>
          </a:xfrm>
        </p:spPr>
        <p:txBody>
          <a:bodyPr>
            <a:normAutofit/>
          </a:bodyPr>
          <a:lstStyle/>
          <a:p>
            <a:r>
              <a:rPr lang="es-MX" sz="2400" dirty="0" smtClean="0"/>
              <a:t>Asegurar los recursos informáticos</a:t>
            </a:r>
            <a:endParaRPr lang="es-AR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69337">
            <a:off x="2722904" y="3190017"/>
            <a:ext cx="2697762" cy="2166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5429256" y="3429000"/>
            <a:ext cx="3357554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200" dirty="0" smtClean="0">
                <a:solidFill>
                  <a:schemeClr val="tx1">
                    <a:tint val="75000"/>
                  </a:schemeClr>
                </a:solidFill>
              </a:rPr>
              <a:t>Archivos </a:t>
            </a:r>
            <a:endParaRPr kumimoji="0" lang="es-A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000760" y="4786322"/>
            <a:ext cx="2214578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Programas</a:t>
            </a:r>
            <a:endParaRPr kumimoji="0" lang="es-A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6715140" y="2643182"/>
            <a:ext cx="428628" cy="71438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Flecha abajo"/>
          <p:cNvSpPr/>
          <p:nvPr/>
        </p:nvSpPr>
        <p:spPr>
          <a:xfrm>
            <a:off x="6858016" y="4071942"/>
            <a:ext cx="428628" cy="71438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dirty="0" smtClean="0"/>
              <a:t>Elementos básicos de la </a:t>
            </a:r>
            <a:br>
              <a:rPr lang="es-MX" dirty="0" smtClean="0"/>
            </a:br>
            <a:r>
              <a:rPr lang="es-MX" dirty="0" smtClean="0"/>
              <a:t>seguridad informática</a:t>
            </a:r>
            <a:endParaRPr lang="es-AR" dirty="0"/>
          </a:p>
        </p:txBody>
      </p:sp>
      <p:grpSp>
        <p:nvGrpSpPr>
          <p:cNvPr id="4" name="3 Grupo"/>
          <p:cNvGrpSpPr/>
          <p:nvPr/>
        </p:nvGrpSpPr>
        <p:grpSpPr>
          <a:xfrm>
            <a:off x="928663" y="1857364"/>
            <a:ext cx="3357586" cy="1500198"/>
            <a:chOff x="160044" y="576062"/>
            <a:chExt cx="3276360" cy="2162400"/>
          </a:xfrm>
        </p:grpSpPr>
        <p:sp>
          <p:nvSpPr>
            <p:cNvPr id="11" name="10 Rectángulo redondeado"/>
            <p:cNvSpPr/>
            <p:nvPr/>
          </p:nvSpPr>
          <p:spPr>
            <a:xfrm>
              <a:off x="160044" y="576062"/>
              <a:ext cx="3276360" cy="21624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2" name="11 Rectángulo"/>
            <p:cNvSpPr/>
            <p:nvPr/>
          </p:nvSpPr>
          <p:spPr>
            <a:xfrm>
              <a:off x="265604" y="681622"/>
              <a:ext cx="3065240" cy="195128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400" b="1" u="sng" kern="1200" dirty="0" smtClean="0"/>
                <a:t>Integridad</a:t>
              </a:r>
              <a:r>
                <a:rPr lang="es-MX" kern="1200" dirty="0" smtClean="0"/>
                <a:t> 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kern="1200" dirty="0" smtClean="0"/>
                <a:t>Proteger la información de modificaciones no autorizadas.</a:t>
              </a:r>
              <a:endParaRPr lang="es-MX" kern="1200" dirty="0"/>
            </a:p>
          </p:txBody>
        </p:sp>
      </p:grpSp>
      <p:grpSp>
        <p:nvGrpSpPr>
          <p:cNvPr id="5" name="4 Grupo"/>
          <p:cNvGrpSpPr/>
          <p:nvPr/>
        </p:nvGrpSpPr>
        <p:grpSpPr>
          <a:xfrm>
            <a:off x="714347" y="5214950"/>
            <a:ext cx="3532601" cy="1428760"/>
            <a:chOff x="3368621" y="576062"/>
            <a:chExt cx="3367481" cy="2162400"/>
          </a:xfrm>
        </p:grpSpPr>
        <p:sp>
          <p:nvSpPr>
            <p:cNvPr id="9" name="8 Rectángulo redondeado"/>
            <p:cNvSpPr/>
            <p:nvPr/>
          </p:nvSpPr>
          <p:spPr>
            <a:xfrm>
              <a:off x="3368621" y="576062"/>
              <a:ext cx="3336843" cy="21624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3610379" y="681622"/>
              <a:ext cx="3125723" cy="195128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400" b="1" u="sng" kern="1200" dirty="0" smtClean="0"/>
                <a:t>Confidencialidad</a:t>
              </a:r>
              <a:r>
                <a:rPr lang="es-MX" kern="1200" dirty="0" smtClean="0"/>
                <a:t> 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kern="1200" dirty="0" smtClean="0"/>
                <a:t>Proteger la información de divulgaciones no autorizadas. </a:t>
              </a:r>
              <a:endParaRPr lang="es-MX" kern="1200" dirty="0"/>
            </a:p>
          </p:txBody>
        </p:sp>
      </p:grpSp>
      <p:grpSp>
        <p:nvGrpSpPr>
          <p:cNvPr id="6" name="5 Grupo"/>
          <p:cNvGrpSpPr/>
          <p:nvPr/>
        </p:nvGrpSpPr>
        <p:grpSpPr>
          <a:xfrm>
            <a:off x="785786" y="3500438"/>
            <a:ext cx="3500462" cy="1500198"/>
            <a:chOff x="131955" y="3096347"/>
            <a:chExt cx="3340454" cy="2162400"/>
          </a:xfrm>
        </p:grpSpPr>
        <p:sp>
          <p:nvSpPr>
            <p:cNvPr id="7" name="6 Rectángulo redondeado"/>
            <p:cNvSpPr/>
            <p:nvPr/>
          </p:nvSpPr>
          <p:spPr>
            <a:xfrm>
              <a:off x="131955" y="3096347"/>
              <a:ext cx="3340454" cy="21624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8" name="7 Rectángulo"/>
            <p:cNvSpPr/>
            <p:nvPr/>
          </p:nvSpPr>
          <p:spPr>
            <a:xfrm>
              <a:off x="237515" y="3201907"/>
              <a:ext cx="3129334" cy="195128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2800" b="1" u="sng" kern="1200" dirty="0" smtClean="0"/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400" b="1" u="sng" kern="1200" dirty="0" smtClean="0"/>
                <a:t>Disponibilidad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b="0" u="none" kern="1200" dirty="0" smtClean="0"/>
                <a:t>Asegurar que el sistema este siempre disponible cada vez que se le requiera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1400" b="1" u="sng" kern="1200" dirty="0" smtClean="0"/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400" b="1" u="sng" kern="1200" dirty="0" smtClean="0"/>
                <a:t> </a:t>
              </a:r>
              <a:endParaRPr lang="es-MX" sz="2400" b="1" u="sng" kern="1200" dirty="0"/>
            </a:p>
          </p:txBody>
        </p:sp>
      </p:grpSp>
      <p:sp>
        <p:nvSpPr>
          <p:cNvPr id="13" name="12 CuadroTexto"/>
          <p:cNvSpPr txBox="1"/>
          <p:nvPr/>
        </p:nvSpPr>
        <p:spPr>
          <a:xfrm>
            <a:off x="5929322" y="3357562"/>
            <a:ext cx="21431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AR" sz="3200" dirty="0" smtClean="0"/>
              <a:t>Archivos </a:t>
            </a:r>
            <a:endParaRPr lang="es-AR" sz="3200" dirty="0"/>
          </a:p>
        </p:txBody>
      </p:sp>
      <p:cxnSp>
        <p:nvCxnSpPr>
          <p:cNvPr id="15" name="14 Conector recto de flecha"/>
          <p:cNvCxnSpPr>
            <a:stCxn id="11" idx="3"/>
            <a:endCxn id="13" idx="0"/>
          </p:cNvCxnSpPr>
          <p:nvPr/>
        </p:nvCxnSpPr>
        <p:spPr>
          <a:xfrm>
            <a:off x="4286249" y="2607463"/>
            <a:ext cx="2714643" cy="7500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stCxn id="7" idx="3"/>
            <a:endCxn id="13" idx="1"/>
          </p:cNvCxnSpPr>
          <p:nvPr/>
        </p:nvCxnSpPr>
        <p:spPr>
          <a:xfrm flipV="1">
            <a:off x="4286248" y="3649950"/>
            <a:ext cx="1643074" cy="600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9" idx="3"/>
            <a:endCxn id="13" idx="2"/>
          </p:cNvCxnSpPr>
          <p:nvPr/>
        </p:nvCxnSpPr>
        <p:spPr>
          <a:xfrm flipV="1">
            <a:off x="4214809" y="3942337"/>
            <a:ext cx="2786083" cy="19869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dirty="0" smtClean="0"/>
              <a:t>Distinguimos tipos de ataques</a:t>
            </a:r>
            <a:endParaRPr lang="es-ES" dirty="0"/>
          </a:p>
        </p:txBody>
      </p:sp>
      <p:sp>
        <p:nvSpPr>
          <p:cNvPr id="4" name="3 Botón de acción: Película">
            <a:hlinkClick r:id="rId2" action="ppaction://program" highlightClick="1"/>
          </p:cNvPr>
          <p:cNvSpPr/>
          <p:nvPr/>
        </p:nvSpPr>
        <p:spPr>
          <a:xfrm>
            <a:off x="7215206" y="2000240"/>
            <a:ext cx="1000132" cy="71438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Botón de acción: Película">
            <a:hlinkClick r:id="rId3" action="ppaction://program" highlightClick="1"/>
          </p:cNvPr>
          <p:cNvSpPr/>
          <p:nvPr/>
        </p:nvSpPr>
        <p:spPr>
          <a:xfrm>
            <a:off x="7286644" y="4143380"/>
            <a:ext cx="1000132" cy="71438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357158" y="2000240"/>
            <a:ext cx="66062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Protejas sus datos</a:t>
            </a:r>
            <a:endParaRPr lang="es-ES" sz="16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57224" y="4000504"/>
            <a:ext cx="60003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Nos conocemos?</a:t>
            </a:r>
            <a:endParaRPr lang="es-E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Semana de la seguridad informática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43438" y="5929330"/>
            <a:ext cx="4181452" cy="542916"/>
          </a:xfrm>
        </p:spPr>
        <p:txBody>
          <a:bodyPr/>
          <a:lstStyle/>
          <a:p>
            <a:r>
              <a:rPr lang="es-AR" dirty="0" smtClean="0"/>
              <a:t>Continuará….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1000100" y="2786058"/>
            <a:ext cx="4653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Gracias …..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PresentationFormat>Presentación en pantalla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Proyecto Educativo </vt:lpstr>
      <vt:lpstr>Semana Seguridad Informática</vt:lpstr>
      <vt:lpstr>Diapositiva 3</vt:lpstr>
      <vt:lpstr>¿Qué es Seguridad Informática?</vt:lpstr>
      <vt:lpstr>Elementos básicos de la  seguridad informática</vt:lpstr>
      <vt:lpstr>Distinguimos tipos de ataques</vt:lpstr>
      <vt:lpstr>Semana de la seguridad informática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Educativo </dc:title>
  <cp:lastModifiedBy>...</cp:lastModifiedBy>
  <cp:revision>1</cp:revision>
  <dcterms:modified xsi:type="dcterms:W3CDTF">2010-11-16T15:02:49Z</dcterms:modified>
</cp:coreProperties>
</file>