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99FF66"/>
    <a:srgbClr val="FF0000"/>
    <a:srgbClr val="008080"/>
    <a:srgbClr val="9933FF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5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0E88C-F116-483C-BBA4-225A09A6A66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647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E2639-6E41-44B7-B236-53CC8C834E4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3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8C436-7C5F-4596-A858-E301F0022DB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68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30D25-20B2-4C55-9198-0A5BD0B87F6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70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2BF05-1547-4AB7-A09C-7E1AF332DA1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71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26D08-6AFD-4F4E-A6C8-C63B41BD549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77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B816F-B585-4DC4-80B3-6205352D0F7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43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3726B-DEDE-47D8-883F-DD8BBCC8B2C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503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46647-557C-46C9-B3A9-789D4043A3D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4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4CDB-C4EA-4E59-9A00-3C885DE076C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097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55B0C-1EC1-4375-B8B3-727F5E48EE1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35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F8A87E-F01F-403F-95DA-7C02B9DCBA9E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772400" cy="1752600"/>
          </a:xfrm>
        </p:spPr>
        <p:txBody>
          <a:bodyPr/>
          <a:lstStyle/>
          <a:p>
            <a:r>
              <a:rPr lang="es-CO" sz="12000" b="1" dirty="0"/>
              <a:t>Greetings!</a:t>
            </a:r>
            <a:endParaRPr lang="es-ES" sz="120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743200"/>
            <a:ext cx="6400800" cy="3352800"/>
          </a:xfrm>
        </p:spPr>
        <p:txBody>
          <a:bodyPr/>
          <a:lstStyle/>
          <a:p>
            <a:r>
              <a:rPr lang="es-CO" sz="6600" b="1" dirty="0" err="1">
                <a:solidFill>
                  <a:srgbClr val="FF0000"/>
                </a:solidFill>
              </a:rPr>
              <a:t>There</a:t>
            </a:r>
            <a:r>
              <a:rPr lang="es-CO" sz="6600" b="1" dirty="0">
                <a:solidFill>
                  <a:srgbClr val="FF0000"/>
                </a:solidFill>
              </a:rPr>
              <a:t> are </a:t>
            </a:r>
            <a:r>
              <a:rPr lang="es-CO" sz="6600" b="1" dirty="0" err="1">
                <a:solidFill>
                  <a:srgbClr val="FF0000"/>
                </a:solidFill>
              </a:rPr>
              <a:t>many</a:t>
            </a:r>
            <a:r>
              <a:rPr lang="es-CO" sz="6600" b="1" dirty="0">
                <a:solidFill>
                  <a:srgbClr val="FF0000"/>
                </a:solidFill>
              </a:rPr>
              <a:t> </a:t>
            </a:r>
            <a:r>
              <a:rPr lang="es-CO" sz="6600" b="1" dirty="0" err="1">
                <a:solidFill>
                  <a:srgbClr val="FF0000"/>
                </a:solidFill>
              </a:rPr>
              <a:t>ways</a:t>
            </a:r>
            <a:r>
              <a:rPr lang="es-CO" sz="6600" b="1" dirty="0">
                <a:solidFill>
                  <a:srgbClr val="FF0000"/>
                </a:solidFill>
              </a:rPr>
              <a:t> </a:t>
            </a:r>
            <a:r>
              <a:rPr lang="es-CO" sz="6600" b="1" dirty="0" err="1">
                <a:solidFill>
                  <a:srgbClr val="FF0000"/>
                </a:solidFill>
              </a:rPr>
              <a:t>to</a:t>
            </a:r>
            <a:r>
              <a:rPr lang="es-CO" sz="6600" b="1" dirty="0">
                <a:solidFill>
                  <a:srgbClr val="FF0000"/>
                </a:solidFill>
              </a:rPr>
              <a:t> </a:t>
            </a:r>
            <a:r>
              <a:rPr lang="es-CO" sz="6600" b="1" dirty="0" err="1">
                <a:solidFill>
                  <a:srgbClr val="FF0000"/>
                </a:solidFill>
              </a:rPr>
              <a:t>greet</a:t>
            </a:r>
            <a:r>
              <a:rPr lang="es-CO" sz="6600" b="1" dirty="0">
                <a:solidFill>
                  <a:srgbClr val="FF0000"/>
                </a:solidFill>
              </a:rPr>
              <a:t> </a:t>
            </a:r>
            <a:r>
              <a:rPr lang="es-CO" sz="6600" b="1" dirty="0" smtClean="0">
                <a:solidFill>
                  <a:srgbClr val="FF0000"/>
                </a:solidFill>
              </a:rPr>
              <a:t>and </a:t>
            </a:r>
            <a:r>
              <a:rPr lang="es-CO" sz="6600" b="1" dirty="0" err="1">
                <a:solidFill>
                  <a:srgbClr val="FF0000"/>
                </a:solidFill>
              </a:rPr>
              <a:t>say</a:t>
            </a:r>
            <a:r>
              <a:rPr lang="es-CO" sz="6600" b="1" dirty="0">
                <a:solidFill>
                  <a:srgbClr val="FF0000"/>
                </a:solidFill>
              </a:rPr>
              <a:t> </a:t>
            </a:r>
            <a:r>
              <a:rPr lang="es-CO" sz="6600" b="1" dirty="0" err="1">
                <a:solidFill>
                  <a:srgbClr val="FF0000"/>
                </a:solidFill>
              </a:rPr>
              <a:t>goodbye</a:t>
            </a:r>
            <a:r>
              <a:rPr lang="es-CO" sz="6600" b="1" dirty="0">
                <a:solidFill>
                  <a:srgbClr val="FF0000"/>
                </a:solidFill>
              </a:rPr>
              <a:t>!</a:t>
            </a:r>
            <a:endParaRPr lang="es-ES" sz="6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066800"/>
          </a:xfrm>
        </p:spPr>
        <p:txBody>
          <a:bodyPr/>
          <a:lstStyle/>
          <a:p>
            <a:r>
              <a:rPr lang="es-CO" sz="5000" b="1" dirty="0" err="1">
                <a:solidFill>
                  <a:srgbClr val="0000FF"/>
                </a:solidFill>
              </a:rPr>
              <a:t>There</a:t>
            </a:r>
            <a:r>
              <a:rPr lang="es-CO" sz="5000" b="1" dirty="0">
                <a:solidFill>
                  <a:srgbClr val="0000FF"/>
                </a:solidFill>
              </a:rPr>
              <a:t> are informal </a:t>
            </a:r>
            <a:r>
              <a:rPr lang="es-CO" sz="5000" b="1" dirty="0" err="1">
                <a:solidFill>
                  <a:srgbClr val="0000FF"/>
                </a:solidFill>
              </a:rPr>
              <a:t>greetings</a:t>
            </a:r>
            <a:r>
              <a:rPr lang="es-CO" sz="5000" b="1" dirty="0">
                <a:solidFill>
                  <a:srgbClr val="0000FF"/>
                </a:solidFill>
              </a:rPr>
              <a:t>!</a:t>
            </a:r>
            <a:endParaRPr lang="es-ES" sz="5000" b="1" dirty="0">
              <a:solidFill>
                <a:srgbClr val="0000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CO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CO" sz="6000" b="1" dirty="0" err="1">
                <a:solidFill>
                  <a:srgbClr val="006600"/>
                </a:solidFill>
              </a:rPr>
              <a:t>Hello</a:t>
            </a:r>
            <a:r>
              <a:rPr lang="es-CO" sz="6000" b="1" dirty="0">
                <a:solidFill>
                  <a:srgbClr val="006600"/>
                </a:solidFill>
              </a:rPr>
              <a:t>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CO" sz="6000" b="1" dirty="0" err="1">
                <a:solidFill>
                  <a:srgbClr val="9900CC"/>
                </a:solidFill>
              </a:rPr>
              <a:t>How</a:t>
            </a:r>
            <a:r>
              <a:rPr lang="es-CO" sz="6000" b="1" dirty="0">
                <a:solidFill>
                  <a:srgbClr val="9900CC"/>
                </a:solidFill>
              </a:rPr>
              <a:t> are </a:t>
            </a:r>
            <a:r>
              <a:rPr lang="es-CO" sz="6000" b="1" dirty="0" err="1">
                <a:solidFill>
                  <a:srgbClr val="9900CC"/>
                </a:solidFill>
              </a:rPr>
              <a:t>you</a:t>
            </a:r>
            <a:r>
              <a:rPr lang="es-CO" sz="6000" b="1" dirty="0">
                <a:solidFill>
                  <a:srgbClr val="9900CC"/>
                </a:solidFill>
              </a:rPr>
              <a:t>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CO" sz="6000" b="1" dirty="0" err="1">
                <a:solidFill>
                  <a:srgbClr val="FF3300"/>
                </a:solidFill>
              </a:rPr>
              <a:t>How</a:t>
            </a:r>
            <a:r>
              <a:rPr lang="es-CO" sz="6000" b="1" dirty="0">
                <a:solidFill>
                  <a:srgbClr val="FF3300"/>
                </a:solidFill>
              </a:rPr>
              <a:t> do </a:t>
            </a:r>
            <a:r>
              <a:rPr lang="es-CO" sz="6000" b="1" dirty="0" err="1">
                <a:solidFill>
                  <a:srgbClr val="FF3300"/>
                </a:solidFill>
              </a:rPr>
              <a:t>you</a:t>
            </a:r>
            <a:r>
              <a:rPr lang="es-CO" sz="6000" b="1" dirty="0">
                <a:solidFill>
                  <a:srgbClr val="FF3300"/>
                </a:solidFill>
              </a:rPr>
              <a:t> do?</a:t>
            </a:r>
            <a:endParaRPr lang="es-ES" sz="60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1"/>
      <p:bldP spid="3075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s-CO" b="1" dirty="0"/>
              <a:t>And </a:t>
            </a:r>
            <a:r>
              <a:rPr lang="es-CO" b="1" dirty="0" err="1"/>
              <a:t>there</a:t>
            </a:r>
            <a:r>
              <a:rPr lang="es-CO" b="1" dirty="0"/>
              <a:t> are formal </a:t>
            </a:r>
            <a:r>
              <a:rPr lang="es-CO" b="1" dirty="0" err="1"/>
              <a:t>greetings</a:t>
            </a:r>
            <a:r>
              <a:rPr lang="es-CO" b="1" dirty="0"/>
              <a:t>:</a:t>
            </a:r>
            <a:endParaRPr lang="es-E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s-CO" sz="8000" b="1" dirty="0" err="1"/>
              <a:t>Good</a:t>
            </a:r>
            <a:r>
              <a:rPr lang="es-CO" sz="8000" b="1" dirty="0"/>
              <a:t> </a:t>
            </a:r>
            <a:r>
              <a:rPr lang="es-CO" sz="8000" b="1" dirty="0" err="1"/>
              <a:t>morning</a:t>
            </a:r>
            <a:r>
              <a:rPr lang="es-CO" sz="8000" b="1" dirty="0"/>
              <a:t>.</a:t>
            </a:r>
          </a:p>
          <a:p>
            <a:pPr algn="ctr">
              <a:lnSpc>
                <a:spcPct val="90000"/>
              </a:lnSpc>
            </a:pPr>
            <a:r>
              <a:rPr lang="es-CO" sz="8000" b="1" dirty="0" err="1"/>
              <a:t>Good</a:t>
            </a:r>
            <a:r>
              <a:rPr lang="es-CO" sz="8000" b="1" dirty="0"/>
              <a:t> </a:t>
            </a:r>
            <a:r>
              <a:rPr lang="es-CO" sz="8000" b="1" dirty="0" err="1"/>
              <a:t>afternoon</a:t>
            </a:r>
            <a:r>
              <a:rPr lang="es-CO" sz="8000" b="1" dirty="0"/>
              <a:t>.</a:t>
            </a:r>
          </a:p>
          <a:p>
            <a:pPr algn="ctr">
              <a:lnSpc>
                <a:spcPct val="90000"/>
              </a:lnSpc>
            </a:pPr>
            <a:r>
              <a:rPr lang="es-CO" sz="8000" b="1" dirty="0" err="1"/>
              <a:t>Good</a:t>
            </a:r>
            <a:r>
              <a:rPr lang="es-CO" sz="8000" b="1" dirty="0"/>
              <a:t> </a:t>
            </a:r>
            <a:r>
              <a:rPr lang="es-CO" sz="8000" b="1" dirty="0" err="1"/>
              <a:t>evening</a:t>
            </a:r>
            <a:r>
              <a:rPr lang="es-CO" sz="8000" b="1" dirty="0"/>
              <a:t>.</a:t>
            </a:r>
            <a:endParaRPr lang="es-ES" sz="8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95400"/>
          </a:xfrm>
        </p:spPr>
        <p:txBody>
          <a:bodyPr/>
          <a:lstStyle/>
          <a:p>
            <a:r>
              <a:rPr lang="es-CO" sz="8000" b="1" dirty="0" err="1"/>
              <a:t>Say</a:t>
            </a:r>
            <a:r>
              <a:rPr lang="es-CO" sz="8000" b="1" dirty="0"/>
              <a:t> </a:t>
            </a:r>
            <a:r>
              <a:rPr lang="es-CO" sz="8000" b="1" dirty="0" err="1"/>
              <a:t>goodbye</a:t>
            </a:r>
            <a:r>
              <a:rPr lang="es-CO" sz="8000" b="1" dirty="0"/>
              <a:t>!</a:t>
            </a:r>
            <a:endParaRPr lang="es-ES" sz="80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CO" sz="5800" b="1" dirty="0" err="1">
                <a:solidFill>
                  <a:srgbClr val="FF6600"/>
                </a:solidFill>
              </a:rPr>
              <a:t>Goodbye</a:t>
            </a:r>
            <a:r>
              <a:rPr lang="es-CO" sz="5800" b="1" dirty="0">
                <a:solidFill>
                  <a:srgbClr val="FF6600"/>
                </a:solidFill>
              </a:rPr>
              <a:t>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CO" sz="5800" b="1" dirty="0" err="1">
                <a:solidFill>
                  <a:srgbClr val="0033CC"/>
                </a:solidFill>
              </a:rPr>
              <a:t>See</a:t>
            </a:r>
            <a:r>
              <a:rPr lang="es-CO" sz="5800" b="1" dirty="0">
                <a:solidFill>
                  <a:srgbClr val="0033CC"/>
                </a:solidFill>
              </a:rPr>
              <a:t> </a:t>
            </a:r>
            <a:r>
              <a:rPr lang="es-CO" sz="5800" b="1" dirty="0" err="1">
                <a:solidFill>
                  <a:srgbClr val="0033CC"/>
                </a:solidFill>
              </a:rPr>
              <a:t>you</a:t>
            </a:r>
            <a:r>
              <a:rPr lang="es-CO" sz="5800" b="1" dirty="0">
                <a:solidFill>
                  <a:srgbClr val="0033CC"/>
                </a:solidFill>
              </a:rPr>
              <a:t>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CO" sz="5800" b="1" dirty="0" err="1">
                <a:solidFill>
                  <a:srgbClr val="800000"/>
                </a:solidFill>
              </a:rPr>
              <a:t>See</a:t>
            </a:r>
            <a:r>
              <a:rPr lang="es-CO" sz="5800" b="1" dirty="0">
                <a:solidFill>
                  <a:srgbClr val="800000"/>
                </a:solidFill>
              </a:rPr>
              <a:t> </a:t>
            </a:r>
            <a:r>
              <a:rPr lang="es-CO" sz="5800" b="1" dirty="0" err="1">
                <a:solidFill>
                  <a:srgbClr val="800000"/>
                </a:solidFill>
              </a:rPr>
              <a:t>you</a:t>
            </a:r>
            <a:r>
              <a:rPr lang="es-CO" sz="5800" b="1" dirty="0">
                <a:solidFill>
                  <a:srgbClr val="800000"/>
                </a:solidFill>
              </a:rPr>
              <a:t> </a:t>
            </a:r>
            <a:r>
              <a:rPr lang="es-CO" sz="5800" b="1" dirty="0" err="1">
                <a:solidFill>
                  <a:srgbClr val="800000"/>
                </a:solidFill>
              </a:rPr>
              <a:t>later</a:t>
            </a:r>
            <a:r>
              <a:rPr lang="es-CO" sz="5800" b="1" dirty="0">
                <a:solidFill>
                  <a:srgbClr val="800000"/>
                </a:solidFill>
              </a:rPr>
              <a:t>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CO" sz="5800" b="1" dirty="0" err="1">
                <a:solidFill>
                  <a:srgbClr val="9966FF"/>
                </a:solidFill>
              </a:rPr>
              <a:t>See</a:t>
            </a:r>
            <a:r>
              <a:rPr lang="es-CO" sz="5800" b="1" dirty="0">
                <a:solidFill>
                  <a:srgbClr val="9966FF"/>
                </a:solidFill>
              </a:rPr>
              <a:t> </a:t>
            </a:r>
            <a:r>
              <a:rPr lang="es-CO" sz="5800" b="1" dirty="0" err="1">
                <a:solidFill>
                  <a:srgbClr val="9966FF"/>
                </a:solidFill>
              </a:rPr>
              <a:t>you</a:t>
            </a:r>
            <a:r>
              <a:rPr lang="es-CO" sz="5800" b="1" dirty="0">
                <a:solidFill>
                  <a:srgbClr val="9966FF"/>
                </a:solidFill>
              </a:rPr>
              <a:t> </a:t>
            </a:r>
            <a:r>
              <a:rPr lang="es-CO" sz="5800" b="1" dirty="0" err="1">
                <a:solidFill>
                  <a:srgbClr val="9966FF"/>
                </a:solidFill>
              </a:rPr>
              <a:t>soon</a:t>
            </a:r>
            <a:r>
              <a:rPr lang="es-CO" sz="5800" b="1" dirty="0">
                <a:solidFill>
                  <a:srgbClr val="9966FF"/>
                </a:solidFill>
              </a:rPr>
              <a:t>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CO" sz="5800" b="1" dirty="0" err="1">
                <a:solidFill>
                  <a:srgbClr val="FF33CC"/>
                </a:solidFill>
              </a:rPr>
              <a:t>Good</a:t>
            </a:r>
            <a:r>
              <a:rPr lang="es-CO" sz="5800" b="1" dirty="0">
                <a:solidFill>
                  <a:srgbClr val="FF33CC"/>
                </a:solidFill>
              </a:rPr>
              <a:t> </a:t>
            </a:r>
            <a:r>
              <a:rPr lang="es-CO" sz="5800" b="1" dirty="0" err="1">
                <a:solidFill>
                  <a:srgbClr val="FF33CC"/>
                </a:solidFill>
              </a:rPr>
              <a:t>night</a:t>
            </a:r>
            <a:r>
              <a:rPr lang="es-CO" sz="5800" b="1" dirty="0">
                <a:solidFill>
                  <a:srgbClr val="FF33CC"/>
                </a:solidFill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143000"/>
          </a:xfrm>
        </p:spPr>
        <p:txBody>
          <a:bodyPr/>
          <a:lstStyle/>
          <a:p>
            <a:r>
              <a:rPr lang="es-CO" sz="8000" b="1" dirty="0">
                <a:solidFill>
                  <a:srgbClr val="FF3300"/>
                </a:solidFill>
              </a:rPr>
              <a:t>Introduce </a:t>
            </a:r>
            <a:r>
              <a:rPr lang="es-CO" sz="8000" b="1" dirty="0" err="1">
                <a:solidFill>
                  <a:srgbClr val="FF3300"/>
                </a:solidFill>
              </a:rPr>
              <a:t>yourself</a:t>
            </a:r>
            <a:r>
              <a:rPr lang="es-CO" sz="8000" b="1" dirty="0">
                <a:solidFill>
                  <a:srgbClr val="FF3300"/>
                </a:solidFill>
              </a:rPr>
              <a:t>!</a:t>
            </a:r>
            <a:endParaRPr lang="es-ES" sz="8000" b="1" dirty="0">
              <a:solidFill>
                <a:srgbClr val="FF33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es-CO" sz="4200" b="1" dirty="0" err="1">
                <a:solidFill>
                  <a:srgbClr val="CCCC00"/>
                </a:solidFill>
              </a:rPr>
              <a:t>Greet</a:t>
            </a:r>
            <a:r>
              <a:rPr lang="es-CO" sz="4200" b="1" dirty="0">
                <a:solidFill>
                  <a:srgbClr val="CCCC00"/>
                </a:solidFill>
              </a:rPr>
              <a:t>!</a:t>
            </a:r>
          </a:p>
          <a:p>
            <a:pPr algn="ctr">
              <a:buFontTx/>
              <a:buNone/>
            </a:pPr>
            <a:r>
              <a:rPr lang="es-CO" sz="4200" b="1" dirty="0" err="1">
                <a:solidFill>
                  <a:srgbClr val="33CCFF"/>
                </a:solidFill>
              </a:rPr>
              <a:t>Say</a:t>
            </a:r>
            <a:r>
              <a:rPr lang="es-CO" sz="4200" b="1" dirty="0">
                <a:solidFill>
                  <a:srgbClr val="33CCFF"/>
                </a:solidFill>
              </a:rPr>
              <a:t> </a:t>
            </a:r>
            <a:r>
              <a:rPr lang="es-CO" sz="4200" b="1" dirty="0" err="1">
                <a:solidFill>
                  <a:srgbClr val="33CCFF"/>
                </a:solidFill>
              </a:rPr>
              <a:t>your</a:t>
            </a:r>
            <a:r>
              <a:rPr lang="es-CO" sz="4200" b="1" dirty="0">
                <a:solidFill>
                  <a:srgbClr val="33CCFF"/>
                </a:solidFill>
              </a:rPr>
              <a:t> </a:t>
            </a:r>
            <a:r>
              <a:rPr lang="es-CO" sz="4200" b="1" dirty="0" err="1">
                <a:solidFill>
                  <a:srgbClr val="33CCFF"/>
                </a:solidFill>
              </a:rPr>
              <a:t>name</a:t>
            </a:r>
            <a:r>
              <a:rPr lang="es-CO" sz="4200" b="1" dirty="0">
                <a:solidFill>
                  <a:srgbClr val="33CCFF"/>
                </a:solidFill>
              </a:rPr>
              <a:t>!</a:t>
            </a:r>
          </a:p>
          <a:p>
            <a:pPr algn="ctr">
              <a:buFontTx/>
              <a:buNone/>
            </a:pPr>
            <a:r>
              <a:rPr lang="es-CO" sz="4200" b="1" dirty="0" err="1">
                <a:solidFill>
                  <a:srgbClr val="333399"/>
                </a:solidFill>
              </a:rPr>
              <a:t>Say</a:t>
            </a:r>
            <a:r>
              <a:rPr lang="es-CO" sz="4200" b="1" dirty="0">
                <a:solidFill>
                  <a:srgbClr val="333399"/>
                </a:solidFill>
              </a:rPr>
              <a:t> </a:t>
            </a:r>
            <a:r>
              <a:rPr lang="es-CO" sz="4200" b="1" dirty="0" err="1">
                <a:solidFill>
                  <a:srgbClr val="333399"/>
                </a:solidFill>
              </a:rPr>
              <a:t>your</a:t>
            </a:r>
            <a:r>
              <a:rPr lang="es-CO" sz="4200" b="1" dirty="0">
                <a:solidFill>
                  <a:srgbClr val="333399"/>
                </a:solidFill>
              </a:rPr>
              <a:t> </a:t>
            </a:r>
            <a:r>
              <a:rPr lang="es-CO" sz="4200" b="1" dirty="0" err="1">
                <a:solidFill>
                  <a:srgbClr val="333399"/>
                </a:solidFill>
              </a:rPr>
              <a:t>surname</a:t>
            </a:r>
            <a:r>
              <a:rPr lang="es-CO" sz="4200" b="1" dirty="0">
                <a:solidFill>
                  <a:srgbClr val="333399"/>
                </a:solidFill>
              </a:rPr>
              <a:t> (</a:t>
            </a:r>
            <a:r>
              <a:rPr lang="es-CO" sz="4200" b="1" dirty="0" err="1">
                <a:solidFill>
                  <a:srgbClr val="333399"/>
                </a:solidFill>
              </a:rPr>
              <a:t>or</a:t>
            </a:r>
            <a:r>
              <a:rPr lang="es-CO" sz="4200" b="1" dirty="0">
                <a:solidFill>
                  <a:srgbClr val="333399"/>
                </a:solidFill>
              </a:rPr>
              <a:t> </a:t>
            </a:r>
            <a:r>
              <a:rPr lang="es-CO" sz="4200" b="1" dirty="0" err="1">
                <a:solidFill>
                  <a:srgbClr val="333399"/>
                </a:solidFill>
              </a:rPr>
              <a:t>last</a:t>
            </a:r>
            <a:r>
              <a:rPr lang="es-CO" sz="4200" b="1" dirty="0">
                <a:solidFill>
                  <a:srgbClr val="333399"/>
                </a:solidFill>
              </a:rPr>
              <a:t> </a:t>
            </a:r>
            <a:r>
              <a:rPr lang="es-CO" sz="4200" b="1" dirty="0" err="1">
                <a:solidFill>
                  <a:srgbClr val="333399"/>
                </a:solidFill>
              </a:rPr>
              <a:t>name</a:t>
            </a:r>
            <a:r>
              <a:rPr lang="es-CO" sz="4200" b="1" dirty="0">
                <a:solidFill>
                  <a:srgbClr val="333399"/>
                </a:solidFill>
              </a:rPr>
              <a:t>)!</a:t>
            </a:r>
          </a:p>
          <a:p>
            <a:pPr algn="ctr">
              <a:buFontTx/>
              <a:buNone/>
            </a:pPr>
            <a:r>
              <a:rPr lang="es-CO" sz="4200" b="1" dirty="0" err="1"/>
              <a:t>Say</a:t>
            </a:r>
            <a:r>
              <a:rPr lang="es-CO" sz="4200" b="1" dirty="0"/>
              <a:t> </a:t>
            </a:r>
            <a:r>
              <a:rPr lang="es-CO" sz="4200" b="1" dirty="0" err="1"/>
              <a:t>where</a:t>
            </a:r>
            <a:r>
              <a:rPr lang="es-CO" sz="4200" b="1" dirty="0"/>
              <a:t> </a:t>
            </a:r>
            <a:r>
              <a:rPr lang="es-CO" sz="4200" b="1" dirty="0" err="1"/>
              <a:t>you</a:t>
            </a:r>
            <a:r>
              <a:rPr lang="es-CO" sz="4200" b="1" dirty="0"/>
              <a:t> </a:t>
            </a:r>
            <a:r>
              <a:rPr lang="es-CO" sz="4200" b="1" dirty="0" err="1"/>
              <a:t>live</a:t>
            </a:r>
            <a:r>
              <a:rPr lang="es-CO" sz="4200" b="1" dirty="0"/>
              <a:t>!</a:t>
            </a:r>
          </a:p>
          <a:p>
            <a:pPr algn="ctr">
              <a:buFontTx/>
              <a:buNone/>
            </a:pPr>
            <a:r>
              <a:rPr lang="es-CO" sz="4200" b="1" dirty="0" err="1">
                <a:solidFill>
                  <a:srgbClr val="FF0066"/>
                </a:solidFill>
              </a:rPr>
              <a:t>Say</a:t>
            </a:r>
            <a:r>
              <a:rPr lang="es-CO" sz="4200" b="1" dirty="0">
                <a:solidFill>
                  <a:srgbClr val="FF0066"/>
                </a:solidFill>
              </a:rPr>
              <a:t> </a:t>
            </a:r>
            <a:r>
              <a:rPr lang="es-CO" sz="4200" b="1" dirty="0" err="1">
                <a:solidFill>
                  <a:srgbClr val="FF0066"/>
                </a:solidFill>
              </a:rPr>
              <a:t>your</a:t>
            </a:r>
            <a:r>
              <a:rPr lang="es-CO" sz="4200" b="1" dirty="0">
                <a:solidFill>
                  <a:srgbClr val="FF0066"/>
                </a:solidFill>
              </a:rPr>
              <a:t> </a:t>
            </a:r>
            <a:r>
              <a:rPr lang="es-CO" sz="4200" b="1" dirty="0" err="1">
                <a:solidFill>
                  <a:srgbClr val="FF0066"/>
                </a:solidFill>
              </a:rPr>
              <a:t>age</a:t>
            </a:r>
            <a:r>
              <a:rPr lang="es-CO" sz="4200" b="1" dirty="0">
                <a:solidFill>
                  <a:srgbClr val="FF0066"/>
                </a:solidFill>
              </a:rPr>
              <a:t>!</a:t>
            </a:r>
          </a:p>
          <a:p>
            <a:pPr algn="ctr">
              <a:buFontTx/>
              <a:buNone/>
            </a:pPr>
            <a:r>
              <a:rPr lang="es-CO" sz="4200" b="1" dirty="0" err="1">
                <a:solidFill>
                  <a:srgbClr val="9900CC"/>
                </a:solidFill>
              </a:rPr>
              <a:t>Say</a:t>
            </a:r>
            <a:r>
              <a:rPr lang="es-CO" sz="4200" b="1" dirty="0">
                <a:solidFill>
                  <a:srgbClr val="9900CC"/>
                </a:solidFill>
              </a:rPr>
              <a:t> </a:t>
            </a:r>
            <a:r>
              <a:rPr lang="es-CO" sz="4200" b="1" dirty="0" err="1">
                <a:solidFill>
                  <a:srgbClr val="9900CC"/>
                </a:solidFill>
              </a:rPr>
              <a:t>how</a:t>
            </a:r>
            <a:r>
              <a:rPr lang="es-CO" sz="4200" b="1" dirty="0">
                <a:solidFill>
                  <a:srgbClr val="9900CC"/>
                </a:solidFill>
              </a:rPr>
              <a:t> </a:t>
            </a:r>
            <a:r>
              <a:rPr lang="es-CO" sz="4200" b="1" dirty="0" err="1">
                <a:solidFill>
                  <a:srgbClr val="9900CC"/>
                </a:solidFill>
              </a:rPr>
              <a:t>glad</a:t>
            </a:r>
            <a:r>
              <a:rPr lang="es-CO" sz="4200" b="1" dirty="0">
                <a:solidFill>
                  <a:srgbClr val="9900CC"/>
                </a:solidFill>
              </a:rPr>
              <a:t> </a:t>
            </a:r>
            <a:r>
              <a:rPr lang="es-CO" sz="4200" b="1" dirty="0" err="1">
                <a:solidFill>
                  <a:srgbClr val="9900CC"/>
                </a:solidFill>
              </a:rPr>
              <a:t>you</a:t>
            </a:r>
            <a:r>
              <a:rPr lang="es-CO" sz="4200" b="1" dirty="0">
                <a:solidFill>
                  <a:srgbClr val="9900CC"/>
                </a:solidFill>
              </a:rPr>
              <a:t> are!</a:t>
            </a:r>
            <a:endParaRPr lang="es-ES" sz="4200" b="1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s-CO" sz="5400" b="1" dirty="0" err="1"/>
              <a:t>For</a:t>
            </a:r>
            <a:r>
              <a:rPr lang="es-CO" sz="5400" b="1" dirty="0"/>
              <a:t> </a:t>
            </a:r>
            <a:r>
              <a:rPr lang="es-CO" sz="5400" b="1" dirty="0" err="1"/>
              <a:t>instance</a:t>
            </a:r>
            <a:r>
              <a:rPr lang="es-CO" sz="5400" b="1" dirty="0"/>
              <a:t>...</a:t>
            </a:r>
            <a:endParaRPr lang="es-ES" sz="54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CO" sz="4800" b="1" dirty="0"/>
              <a:t>Hi!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CO" sz="4800" b="1" dirty="0" err="1"/>
              <a:t>My</a:t>
            </a:r>
            <a:r>
              <a:rPr lang="es-CO" sz="4800" b="1" dirty="0"/>
              <a:t> </a:t>
            </a:r>
            <a:r>
              <a:rPr lang="es-CO" sz="4800" b="1" i="1" dirty="0" err="1"/>
              <a:t>name</a:t>
            </a:r>
            <a:r>
              <a:rPr lang="es-CO" sz="4800" b="1" dirty="0"/>
              <a:t> </a:t>
            </a:r>
            <a:r>
              <a:rPr lang="es-CO" sz="4800" b="1" dirty="0" err="1"/>
              <a:t>is</a:t>
            </a:r>
            <a:r>
              <a:rPr lang="es-CO" sz="4800" dirty="0"/>
              <a:t> Andrés.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CO" sz="4800" b="1" dirty="0" err="1"/>
              <a:t>My</a:t>
            </a:r>
            <a:r>
              <a:rPr lang="es-CO" sz="4800" b="1" dirty="0"/>
              <a:t> </a:t>
            </a:r>
            <a:r>
              <a:rPr lang="es-CO" sz="4800" b="1" i="1" dirty="0" err="1"/>
              <a:t>surname</a:t>
            </a:r>
            <a:r>
              <a:rPr lang="es-CO" sz="4800" b="1" dirty="0"/>
              <a:t> </a:t>
            </a:r>
            <a:r>
              <a:rPr lang="es-CO" sz="4800" b="1" dirty="0" err="1"/>
              <a:t>is</a:t>
            </a:r>
            <a:r>
              <a:rPr lang="es-CO" sz="4800" dirty="0"/>
              <a:t> Mejía.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CO" sz="4800" b="1" dirty="0"/>
              <a:t>I </a:t>
            </a:r>
            <a:r>
              <a:rPr lang="es-CO" sz="4800" b="1" i="1" dirty="0" err="1"/>
              <a:t>live</a:t>
            </a:r>
            <a:r>
              <a:rPr lang="es-CO" sz="4800" b="1" i="1" dirty="0"/>
              <a:t> in</a:t>
            </a:r>
            <a:r>
              <a:rPr lang="es-CO" sz="4800" dirty="0"/>
              <a:t> Envigado.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CO" sz="4800" b="1" dirty="0" err="1"/>
              <a:t>I’m</a:t>
            </a:r>
            <a:r>
              <a:rPr lang="es-CO" sz="4800" dirty="0"/>
              <a:t> </a:t>
            </a:r>
            <a:r>
              <a:rPr lang="es-CO" sz="4800" dirty="0" smtClean="0"/>
              <a:t>29 </a:t>
            </a:r>
            <a:r>
              <a:rPr lang="es-CO" sz="4800" b="1" i="1" dirty="0" err="1"/>
              <a:t>years-old</a:t>
            </a:r>
            <a:r>
              <a:rPr lang="es-CO" sz="4800" dirty="0"/>
              <a:t>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CO" sz="4800" b="1" dirty="0" err="1"/>
              <a:t>I’m</a:t>
            </a:r>
            <a:r>
              <a:rPr lang="es-CO" sz="4800" b="1" dirty="0"/>
              <a:t> </a:t>
            </a:r>
            <a:r>
              <a:rPr lang="es-CO" sz="4800" b="1" dirty="0" err="1"/>
              <a:t>glad</a:t>
            </a:r>
            <a:r>
              <a:rPr lang="es-CO" sz="4800" b="1" dirty="0"/>
              <a:t> </a:t>
            </a:r>
            <a:r>
              <a:rPr lang="es-CO" sz="4800" b="1" dirty="0" err="1"/>
              <a:t>to</a:t>
            </a:r>
            <a:r>
              <a:rPr lang="es-CO" sz="4800" b="1" dirty="0"/>
              <a:t> </a:t>
            </a:r>
            <a:r>
              <a:rPr lang="es-CO" sz="4800" b="1" dirty="0" err="1"/>
              <a:t>meet</a:t>
            </a:r>
            <a:r>
              <a:rPr lang="es-CO" sz="4800" b="1" dirty="0"/>
              <a:t> </a:t>
            </a:r>
            <a:r>
              <a:rPr lang="es-CO" sz="4800" b="1" dirty="0" err="1"/>
              <a:t>you</a:t>
            </a:r>
            <a:r>
              <a:rPr lang="es-CO" sz="4800" b="1" dirty="0"/>
              <a:t>!</a:t>
            </a:r>
            <a:endParaRPr lang="es-ES" sz="4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981200"/>
          </a:xfrm>
        </p:spPr>
        <p:txBody>
          <a:bodyPr/>
          <a:lstStyle/>
          <a:p>
            <a:r>
              <a:rPr lang="es-CO" sz="60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</a:t>
            </a:r>
            <a:r>
              <a:rPr lang="es-CO" sz="60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</a:t>
            </a:r>
            <a:r>
              <a:rPr lang="es-CO" sz="60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can </a:t>
            </a:r>
            <a:r>
              <a:rPr lang="es-CO" sz="60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also</a:t>
            </a:r>
            <a:r>
              <a:rPr lang="es-CO" sz="60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O" sz="60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ask</a:t>
            </a:r>
            <a:r>
              <a:rPr lang="es-CO" sz="60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O" sz="60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questions</a:t>
            </a:r>
            <a:r>
              <a:rPr lang="es-CO" sz="60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  <a:endParaRPr lang="es-ES" sz="6000" b="1" u="sng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438400"/>
            <a:ext cx="8534400" cy="4191000"/>
          </a:xfrm>
        </p:spPr>
        <p:txBody>
          <a:bodyPr/>
          <a:lstStyle/>
          <a:p>
            <a:pPr algn="ctr">
              <a:buFontTx/>
              <a:buNone/>
            </a:pPr>
            <a:r>
              <a:rPr lang="es-CO" sz="42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What’s</a:t>
            </a:r>
            <a:r>
              <a:rPr lang="es-CO" sz="42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O" sz="42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your</a:t>
            </a:r>
            <a:r>
              <a:rPr lang="es-CO" sz="42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O" sz="42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name</a:t>
            </a:r>
            <a:r>
              <a:rPr lang="es-CO" sz="42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 algn="ctr">
              <a:buFontTx/>
              <a:buNone/>
            </a:pPr>
            <a:r>
              <a:rPr lang="es-CO" sz="42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What’s</a:t>
            </a:r>
            <a:r>
              <a:rPr lang="es-CO" sz="4200" b="1" dirty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O" sz="42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your</a:t>
            </a:r>
            <a:r>
              <a:rPr lang="es-CO" sz="4200" b="1" dirty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O" sz="42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surname</a:t>
            </a:r>
            <a:r>
              <a:rPr lang="es-CO" sz="4200" b="1" dirty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s-CO" sz="42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last</a:t>
            </a:r>
            <a:r>
              <a:rPr lang="es-CO" sz="4200" b="1" dirty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O" sz="42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name</a:t>
            </a:r>
            <a:r>
              <a:rPr lang="es-CO" sz="4200" b="1" dirty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)?</a:t>
            </a:r>
          </a:p>
          <a:p>
            <a:pPr algn="ctr">
              <a:buFontTx/>
              <a:buNone/>
            </a:pPr>
            <a:r>
              <a:rPr lang="es-CO" sz="4200" b="1" dirty="0" err="1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Where</a:t>
            </a:r>
            <a:r>
              <a:rPr lang="es-CO" sz="4200" b="1" dirty="0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do </a:t>
            </a:r>
            <a:r>
              <a:rPr lang="es-CO" sz="4200" b="1" dirty="0" err="1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</a:t>
            </a:r>
            <a:r>
              <a:rPr lang="es-CO" sz="4200" b="1" dirty="0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O" sz="4200" b="1" dirty="0" err="1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live</a:t>
            </a:r>
            <a:r>
              <a:rPr lang="es-CO" sz="4200" b="1" dirty="0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 algn="ctr">
              <a:buFontTx/>
              <a:buNone/>
            </a:pPr>
            <a:r>
              <a:rPr lang="es-CO" sz="42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</a:t>
            </a:r>
            <a:r>
              <a:rPr lang="es-CO" sz="4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O" sz="42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old</a:t>
            </a:r>
            <a:r>
              <a:rPr lang="es-CO" sz="4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are </a:t>
            </a:r>
            <a:r>
              <a:rPr lang="es-CO" sz="42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</a:t>
            </a:r>
            <a:r>
              <a:rPr lang="es-CO" sz="4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 algn="ctr">
              <a:buFontTx/>
              <a:buNone/>
            </a:pPr>
            <a:r>
              <a:rPr lang="es-CO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Are </a:t>
            </a:r>
            <a:r>
              <a:rPr lang="es-CO" sz="4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</a:t>
            </a:r>
            <a:r>
              <a:rPr lang="es-CO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O" sz="4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glad</a:t>
            </a:r>
            <a:r>
              <a:rPr lang="es-CO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O" sz="4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  <a:r>
              <a:rPr lang="es-CO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O" sz="4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meet</a:t>
            </a:r>
            <a:r>
              <a:rPr lang="es-CO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O" sz="4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</a:t>
            </a:r>
            <a:r>
              <a:rPr lang="es-CO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es-ES" sz="4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s-CO" sz="3800" b="1" dirty="0" err="1"/>
              <a:t>Let’s</a:t>
            </a:r>
            <a:r>
              <a:rPr lang="es-CO" sz="3800" b="1" dirty="0"/>
              <a:t> </a:t>
            </a:r>
            <a:r>
              <a:rPr lang="es-CO" sz="3800" b="1" dirty="0" err="1"/>
              <a:t>have</a:t>
            </a:r>
            <a:r>
              <a:rPr lang="es-CO" sz="3800" b="1" dirty="0"/>
              <a:t> a </a:t>
            </a:r>
            <a:r>
              <a:rPr lang="es-CO" sz="3800" b="1" dirty="0" err="1"/>
              <a:t>conversation</a:t>
            </a:r>
            <a:r>
              <a:rPr lang="es-CO" sz="3800" b="1" dirty="0"/>
              <a:t>!</a:t>
            </a:r>
            <a:br>
              <a:rPr lang="es-CO" sz="3800" b="1" dirty="0"/>
            </a:br>
            <a:r>
              <a:rPr lang="es-CO" sz="3800" b="1" dirty="0"/>
              <a:t>A </a:t>
            </a:r>
            <a:r>
              <a:rPr lang="es-CO" sz="3800" b="1" dirty="0" err="1"/>
              <a:t>conversation</a:t>
            </a:r>
            <a:r>
              <a:rPr lang="es-CO" sz="3800" b="1" dirty="0"/>
              <a:t> </a:t>
            </a:r>
            <a:r>
              <a:rPr lang="es-CO" sz="3800" b="1" dirty="0" err="1"/>
              <a:t>between</a:t>
            </a:r>
            <a:r>
              <a:rPr lang="es-CO" sz="3800" b="1" dirty="0"/>
              <a:t> Diana and Carlos!</a:t>
            </a:r>
            <a:endParaRPr lang="es-ES" sz="38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CO" b="1" dirty="0"/>
              <a:t>Carlos: Hi.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CO" b="1" dirty="0"/>
              <a:t>Diana: </a:t>
            </a:r>
            <a:r>
              <a:rPr lang="es-CO" b="1" dirty="0" err="1"/>
              <a:t>Hello</a:t>
            </a:r>
            <a:r>
              <a:rPr lang="es-CO" b="1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CO" b="1" dirty="0"/>
              <a:t>Carlos: </a:t>
            </a:r>
            <a:r>
              <a:rPr lang="es-CO" b="1" dirty="0" err="1"/>
              <a:t>What’s</a:t>
            </a:r>
            <a:r>
              <a:rPr lang="es-CO" b="1" dirty="0"/>
              <a:t> </a:t>
            </a:r>
            <a:r>
              <a:rPr lang="es-CO" b="1" dirty="0" err="1"/>
              <a:t>your</a:t>
            </a:r>
            <a:r>
              <a:rPr lang="es-CO" b="1" dirty="0"/>
              <a:t> </a:t>
            </a:r>
            <a:r>
              <a:rPr lang="es-CO" b="1" dirty="0" err="1"/>
              <a:t>name</a:t>
            </a:r>
            <a:r>
              <a:rPr lang="es-CO" b="1" dirty="0"/>
              <a:t>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CO" b="1" dirty="0"/>
              <a:t>Diana: </a:t>
            </a:r>
            <a:r>
              <a:rPr lang="es-CO" b="1" dirty="0" err="1"/>
              <a:t>My</a:t>
            </a:r>
            <a:r>
              <a:rPr lang="es-CO" b="1" dirty="0"/>
              <a:t> </a:t>
            </a:r>
            <a:r>
              <a:rPr lang="es-CO" b="1" dirty="0" err="1"/>
              <a:t>name</a:t>
            </a:r>
            <a:r>
              <a:rPr lang="es-CO" b="1" dirty="0"/>
              <a:t> </a:t>
            </a:r>
            <a:r>
              <a:rPr lang="es-CO" b="1" dirty="0" err="1"/>
              <a:t>is</a:t>
            </a:r>
            <a:r>
              <a:rPr lang="es-CO" b="1" dirty="0"/>
              <a:t> Diana. And </a:t>
            </a:r>
            <a:r>
              <a:rPr lang="es-CO" b="1" dirty="0" err="1"/>
              <a:t>what’s</a:t>
            </a:r>
            <a:r>
              <a:rPr lang="es-CO" b="1" dirty="0"/>
              <a:t> </a:t>
            </a:r>
            <a:r>
              <a:rPr lang="es-CO" b="1" dirty="0" err="1"/>
              <a:t>your</a:t>
            </a:r>
            <a:r>
              <a:rPr lang="es-CO" b="1" dirty="0"/>
              <a:t> </a:t>
            </a:r>
            <a:r>
              <a:rPr lang="es-CO" b="1" dirty="0" err="1"/>
              <a:t>name</a:t>
            </a:r>
            <a:r>
              <a:rPr lang="es-CO" b="1" dirty="0"/>
              <a:t>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CO" b="1" dirty="0"/>
              <a:t>Carlos: </a:t>
            </a:r>
            <a:r>
              <a:rPr lang="es-CO" b="1" dirty="0" err="1"/>
              <a:t>My</a:t>
            </a:r>
            <a:r>
              <a:rPr lang="es-CO" b="1" dirty="0"/>
              <a:t> </a:t>
            </a:r>
            <a:r>
              <a:rPr lang="es-CO" b="1" dirty="0" err="1"/>
              <a:t>name</a:t>
            </a:r>
            <a:r>
              <a:rPr lang="es-CO" b="1" dirty="0"/>
              <a:t> </a:t>
            </a:r>
            <a:r>
              <a:rPr lang="es-CO" b="1" dirty="0" err="1"/>
              <a:t>is</a:t>
            </a:r>
            <a:r>
              <a:rPr lang="es-CO" b="1" dirty="0"/>
              <a:t> Carlos. </a:t>
            </a:r>
            <a:r>
              <a:rPr lang="es-CO" b="1" dirty="0" err="1"/>
              <a:t>I’m</a:t>
            </a:r>
            <a:r>
              <a:rPr lang="es-CO" b="1" dirty="0"/>
              <a:t> </a:t>
            </a:r>
            <a:r>
              <a:rPr lang="es-CO" b="1" dirty="0" err="1"/>
              <a:t>glad</a:t>
            </a:r>
            <a:r>
              <a:rPr lang="es-CO" b="1" dirty="0"/>
              <a:t> </a:t>
            </a:r>
            <a:r>
              <a:rPr lang="es-CO" b="1" dirty="0" err="1"/>
              <a:t>to</a:t>
            </a:r>
            <a:r>
              <a:rPr lang="es-CO" b="1" dirty="0"/>
              <a:t> </a:t>
            </a:r>
            <a:r>
              <a:rPr lang="es-CO" b="1" dirty="0" err="1"/>
              <a:t>meet</a:t>
            </a:r>
            <a:r>
              <a:rPr lang="es-CO" b="1" dirty="0"/>
              <a:t> </a:t>
            </a:r>
            <a:r>
              <a:rPr lang="es-CO" b="1" dirty="0" err="1"/>
              <a:t>you</a:t>
            </a:r>
            <a:r>
              <a:rPr lang="es-CO" b="1" dirty="0"/>
              <a:t>, Diana!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CO" b="1" dirty="0"/>
              <a:t>Diana: And </a:t>
            </a:r>
            <a:r>
              <a:rPr lang="es-CO" b="1" dirty="0" err="1"/>
              <a:t>I’m</a:t>
            </a:r>
            <a:r>
              <a:rPr lang="es-CO" b="1" dirty="0"/>
              <a:t> </a:t>
            </a:r>
            <a:r>
              <a:rPr lang="es-CO" b="1" dirty="0" err="1"/>
              <a:t>glad</a:t>
            </a:r>
            <a:r>
              <a:rPr lang="es-CO" b="1" dirty="0"/>
              <a:t> </a:t>
            </a:r>
            <a:r>
              <a:rPr lang="es-CO" b="1" dirty="0" err="1"/>
              <a:t>to</a:t>
            </a:r>
            <a:r>
              <a:rPr lang="es-CO" b="1" dirty="0"/>
              <a:t> </a:t>
            </a:r>
            <a:r>
              <a:rPr lang="es-CO" b="1" dirty="0" err="1"/>
              <a:t>meet</a:t>
            </a:r>
            <a:r>
              <a:rPr lang="es-CO" b="1" dirty="0"/>
              <a:t> </a:t>
            </a:r>
            <a:r>
              <a:rPr lang="es-CO" b="1" dirty="0" err="1"/>
              <a:t>you</a:t>
            </a:r>
            <a:r>
              <a:rPr lang="es-CO" b="1" dirty="0"/>
              <a:t> </a:t>
            </a:r>
            <a:r>
              <a:rPr lang="es-CO" b="1" dirty="0" err="1"/>
              <a:t>too</a:t>
            </a:r>
            <a:r>
              <a:rPr lang="es-CO" b="1" dirty="0"/>
              <a:t>, Carlos!</a:t>
            </a:r>
            <a:endParaRPr lang="es-E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"/>
</p:tagLst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219</Words>
  <Application>Microsoft Office PowerPoint</Application>
  <PresentationFormat>Presentación en pantalla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Diseño predeterminado</vt:lpstr>
      <vt:lpstr>Greetings!</vt:lpstr>
      <vt:lpstr>There are informal greetings!</vt:lpstr>
      <vt:lpstr>And there are formal greetings:</vt:lpstr>
      <vt:lpstr>Say goodbye!</vt:lpstr>
      <vt:lpstr>Introduce yourself!</vt:lpstr>
      <vt:lpstr>For instance...</vt:lpstr>
      <vt:lpstr>And you can also ask questions!</vt:lpstr>
      <vt:lpstr>Let’s have a conversation! A conversation between Diana and Carlos!</vt:lpstr>
    </vt:vector>
  </TitlesOfParts>
  <Company>BANCO POPULAR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Greetings!</dc:title>
  <dc:creator>anamedellin</dc:creator>
  <cp:lastModifiedBy>jerarc</cp:lastModifiedBy>
  <cp:revision>19</cp:revision>
  <dcterms:created xsi:type="dcterms:W3CDTF">2010-09-03T14:09:58Z</dcterms:created>
  <dcterms:modified xsi:type="dcterms:W3CDTF">2010-09-04T00:49:29Z</dcterms:modified>
</cp:coreProperties>
</file>