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2ED6B-7A72-437D-B4B8-41103F901684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A0AA3-0C44-4D22-8383-49310FA5415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57356" y="1428736"/>
            <a:ext cx="6286528" cy="1938992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es-ES" sz="4000" b="1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YEIMY ALEXANDRA LÒPEZ</a:t>
            </a:r>
          </a:p>
          <a:p>
            <a:pPr algn="ctr"/>
            <a:r>
              <a:rPr lang="es-ES" sz="4000" b="1" cap="none" spc="0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MAYERLY DELGADO</a:t>
            </a:r>
            <a:endParaRPr lang="es-ES" sz="4000" b="1" cap="none" spc="0" dirty="0">
              <a:ln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4 Imagen" descr="cas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857628"/>
            <a:ext cx="2260670" cy="243138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2212848" cy="1582621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FAIRY TALES FOR KIDS</a:t>
            </a:r>
            <a:endParaRPr lang="es-ES" sz="3200" dirty="0">
              <a:latin typeface="Comic Sans MS" pitchFamily="66" charset="0"/>
            </a:endParaRPr>
          </a:p>
        </p:txBody>
      </p:sp>
      <p:pic>
        <p:nvPicPr>
          <p:cNvPr id="5" name="4 Marcador de posición de imagen" descr="fairy2.gif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6521" b="16521"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2910" y="2214554"/>
            <a:ext cx="2176490" cy="27935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600" b="1" dirty="0" smtClean="0">
                <a:latin typeface="Comic Sans MS" pitchFamily="66" charset="0"/>
              </a:rPr>
              <a:t>1.Fairy </a:t>
            </a:r>
            <a:r>
              <a:rPr lang="en-US" sz="1600" b="1" dirty="0" smtClean="0">
                <a:latin typeface="Comic Sans MS" pitchFamily="66" charset="0"/>
              </a:rPr>
              <a:t>Tale stories are Fantastic </a:t>
            </a:r>
            <a:r>
              <a:rPr lang="en-US" sz="1600" b="1" dirty="0" err="1" smtClean="0">
                <a:latin typeface="Comic Sans MS" pitchFamily="66" charset="0"/>
              </a:rPr>
              <a:t>Journies</a:t>
            </a:r>
            <a:r>
              <a:rPr lang="en-US" sz="1600" b="1" dirty="0" smtClean="0">
                <a:latin typeface="Comic Sans MS" pitchFamily="66" charset="0"/>
              </a:rPr>
              <a:t>.</a:t>
            </a:r>
            <a:br>
              <a:rPr lang="en-US" sz="1600" b="1" dirty="0" smtClean="0">
                <a:latin typeface="Comic Sans MS" pitchFamily="66" charset="0"/>
              </a:rPr>
            </a:br>
            <a:r>
              <a:rPr lang="en-US" sz="1600" b="1" dirty="0" smtClean="0">
                <a:latin typeface="Comic Sans MS" pitchFamily="66" charset="0"/>
              </a:rPr>
              <a:t>2-Fairy Tales are a passing of culture.</a:t>
            </a:r>
            <a:br>
              <a:rPr lang="en-US" sz="1600" b="1" dirty="0" smtClean="0">
                <a:latin typeface="Comic Sans MS" pitchFamily="66" charset="0"/>
              </a:rPr>
            </a:br>
            <a:r>
              <a:rPr lang="en-US" sz="1600" b="1" dirty="0" smtClean="0">
                <a:latin typeface="Comic Sans MS" pitchFamily="66" charset="0"/>
              </a:rPr>
              <a:t>3-The most famous fairy tales where penned by people who's intention it was to bring about social and moral growth.</a:t>
            </a:r>
            <a:endParaRPr lang="es-E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bomb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16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FAIRY TALES FOR KIDS</vt:lpstr>
    </vt:vector>
  </TitlesOfParts>
  <Company>UPTC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UPTC</dc:creator>
  <cp:lastModifiedBy>UPTC</cp:lastModifiedBy>
  <cp:revision>2</cp:revision>
  <dcterms:created xsi:type="dcterms:W3CDTF">2010-09-19T16:13:17Z</dcterms:created>
  <dcterms:modified xsi:type="dcterms:W3CDTF">2010-09-19T16:20:56Z</dcterms:modified>
</cp:coreProperties>
</file>