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56C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841" autoAdjust="0"/>
    <p:restoredTop sz="94709" autoAdjust="0"/>
  </p:normalViewPr>
  <p:slideViewPr>
    <p:cSldViewPr>
      <p:cViewPr>
        <p:scale>
          <a:sx n="80" d="100"/>
          <a:sy n="80" d="100"/>
        </p:scale>
        <p:origin x="180" y="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82314D-CF00-4402-8919-ABA9555000FB}" type="doc">
      <dgm:prSet loTypeId="urn:microsoft.com/office/officeart/2005/8/layout/orgChart1" loCatId="hierarchy" qsTypeId="urn:microsoft.com/office/officeart/2005/8/quickstyle/3d3" qsCatId="3D" csTypeId="urn:microsoft.com/office/officeart/2005/8/colors/accent6_4" csCatId="accent6" phldr="1"/>
      <dgm:spPr/>
      <dgm:t>
        <a:bodyPr/>
        <a:lstStyle/>
        <a:p>
          <a:endParaRPr lang="es-ES"/>
        </a:p>
      </dgm:t>
    </dgm:pt>
    <dgm:pt modelId="{C2F28B7B-30CB-4B90-BDB0-34CA6C52FACC}">
      <dgm:prSet phldrT="[Texto]" custT="1"/>
      <dgm:spPr/>
      <dgm:t>
        <a:bodyPr/>
        <a:lstStyle/>
        <a:p>
          <a:r>
            <a:rPr lang="es-ES" sz="1200" b="1" smtClean="0">
              <a:solidFill>
                <a:schemeClr val="bg2">
                  <a:lumMod val="50000"/>
                </a:schemeClr>
              </a:solidFill>
            </a:rPr>
            <a:t>PRODUCCION</a:t>
          </a:r>
        </a:p>
        <a:p>
          <a:r>
            <a:rPr lang="es-ES" sz="1200" smtClean="0">
              <a:solidFill>
                <a:schemeClr val="bg2">
                  <a:lumMod val="50000"/>
                </a:schemeClr>
              </a:solidFill>
            </a:rPr>
            <a:t>Richard G.</a:t>
          </a:r>
          <a:endParaRPr lang="es-ES" sz="1200" dirty="0">
            <a:solidFill>
              <a:schemeClr val="bg2">
                <a:lumMod val="50000"/>
              </a:schemeClr>
            </a:solidFill>
          </a:endParaRPr>
        </a:p>
      </dgm:t>
    </dgm:pt>
    <dgm:pt modelId="{22996561-A0E5-4165-A569-C7F8A7923C5A}" type="parTrans" cxnId="{962F3899-6694-47A2-864A-149D1ACF7407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0D3F35B2-5F6C-4962-A431-139C0C9EBAC9}" type="sibTrans" cxnId="{962F3899-6694-47A2-864A-149D1ACF7407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56034E29-18D8-492E-A27F-AC8C2CB7A0C1}">
      <dgm:prSet phldrT="[Texto]" custT="1"/>
      <dgm:spPr/>
      <dgm:t>
        <a:bodyPr/>
        <a:lstStyle/>
        <a:p>
          <a:r>
            <a:rPr lang="es-ES" sz="1400" b="1" u="sng" smtClean="0">
              <a:solidFill>
                <a:schemeClr val="bg2">
                  <a:lumMod val="50000"/>
                </a:schemeClr>
              </a:solidFill>
            </a:rPr>
            <a:t>J.TEJEDURIA</a:t>
          </a:r>
        </a:p>
        <a:p>
          <a:r>
            <a:rPr lang="es-ES" sz="1000" b="1" smtClean="0">
              <a:solidFill>
                <a:schemeClr val="bg2">
                  <a:lumMod val="50000"/>
                </a:schemeClr>
              </a:solidFill>
            </a:rPr>
            <a:t>SIMEON  ( T/ NOCHE)</a:t>
          </a:r>
        </a:p>
        <a:p>
          <a:r>
            <a:rPr lang="es-ES" sz="1100" b="1" smtClean="0">
              <a:solidFill>
                <a:schemeClr val="bg2">
                  <a:lumMod val="50000"/>
                </a:schemeClr>
              </a:solidFill>
            </a:rPr>
            <a:t> RONAL ( T/ DIA)</a:t>
          </a:r>
          <a:endParaRPr lang="es-ES" sz="1100" b="1" dirty="0">
            <a:solidFill>
              <a:schemeClr val="bg2">
                <a:lumMod val="50000"/>
              </a:schemeClr>
            </a:solidFill>
          </a:endParaRPr>
        </a:p>
      </dgm:t>
    </dgm:pt>
    <dgm:pt modelId="{EE1AA6A8-5AAC-444A-85EF-39D3720D1B9B}" type="parTrans" cxnId="{ECAF0C38-4ACA-433F-A261-87A7F47C67FF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E39E4C79-791B-417E-9118-86ED008FE395}" type="sibTrans" cxnId="{ECAF0C38-4ACA-433F-A261-87A7F47C67FF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6343B4D2-4306-46F5-B8B2-25C604233E5A}">
      <dgm:prSet phldrT="[Texto]" custT="1"/>
      <dgm:spPr/>
      <dgm:t>
        <a:bodyPr/>
        <a:lstStyle/>
        <a:p>
          <a:r>
            <a:rPr lang="es-ES" sz="1400" b="1" u="sng" smtClean="0">
              <a:solidFill>
                <a:schemeClr val="bg2">
                  <a:lumMod val="50000"/>
                </a:schemeClr>
              </a:solidFill>
            </a:rPr>
            <a:t>J.CORTE</a:t>
          </a:r>
        </a:p>
        <a:p>
          <a:r>
            <a:rPr lang="es-ES" sz="1000" b="1" smtClean="0">
              <a:solidFill>
                <a:schemeClr val="bg2">
                  <a:lumMod val="50000"/>
                </a:schemeClr>
              </a:solidFill>
            </a:rPr>
            <a:t> Melva ( Chompas) </a:t>
          </a:r>
          <a:r>
            <a:rPr lang="es-ES" sz="1100" b="1" smtClean="0">
              <a:solidFill>
                <a:schemeClr val="bg2">
                  <a:lumMod val="50000"/>
                </a:schemeClr>
              </a:solidFill>
            </a:rPr>
            <a:t>Cristian (Polos )</a:t>
          </a:r>
          <a:endParaRPr lang="es-ES" sz="1100" b="1" dirty="0">
            <a:solidFill>
              <a:schemeClr val="bg2">
                <a:lumMod val="50000"/>
              </a:schemeClr>
            </a:solidFill>
          </a:endParaRPr>
        </a:p>
      </dgm:t>
    </dgm:pt>
    <dgm:pt modelId="{881FCEC8-D173-4DDB-AEA6-98C45531CD52}" type="parTrans" cxnId="{1F31C61F-28F4-46B7-922A-C627C22FC8BB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719E10FF-E3B6-4401-ADE6-A572A4316127}" type="sibTrans" cxnId="{1F31C61F-28F4-46B7-922A-C627C22FC8BB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4CE0A798-693B-409E-BB62-F065F2ED5B93}">
      <dgm:prSet phldrT="[Texto]" custT="1"/>
      <dgm:spPr/>
      <dgm:t>
        <a:bodyPr/>
        <a:lstStyle/>
        <a:p>
          <a:r>
            <a:rPr lang="es-ES" sz="1400" b="1" u="sng" smtClean="0">
              <a:solidFill>
                <a:schemeClr val="bg2">
                  <a:lumMod val="50000"/>
                </a:schemeClr>
              </a:solidFill>
            </a:rPr>
            <a:t>J.CONFECCION</a:t>
          </a:r>
          <a:r>
            <a:rPr lang="es-ES" sz="1200" b="1" smtClean="0">
              <a:solidFill>
                <a:schemeClr val="bg2">
                  <a:lumMod val="50000"/>
                </a:schemeClr>
              </a:solidFill>
            </a:rPr>
            <a:t> Richard G.</a:t>
          </a:r>
          <a:endParaRPr lang="es-ES" sz="1200" b="1" dirty="0">
            <a:solidFill>
              <a:schemeClr val="bg2">
                <a:lumMod val="50000"/>
              </a:schemeClr>
            </a:solidFill>
          </a:endParaRPr>
        </a:p>
      </dgm:t>
    </dgm:pt>
    <dgm:pt modelId="{CC420B85-DEAD-4A5D-947E-5CE526405DAD}" type="parTrans" cxnId="{430D6A62-F6EA-4F97-A747-78505B1DB51F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7DC02C53-FDB7-466F-BDAE-C7F9A6EBF022}" type="sibTrans" cxnId="{430D6A62-F6EA-4F97-A747-78505B1DB51F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E7613421-5110-45E1-BCA4-B38BA9F421B1}">
      <dgm:prSet custT="1"/>
      <dgm:spPr/>
      <dgm:t>
        <a:bodyPr/>
        <a:lstStyle/>
        <a:p>
          <a:endParaRPr lang="es-ES" sz="1200" b="1" u="sng" smtClean="0">
            <a:solidFill>
              <a:schemeClr val="bg2">
                <a:lumMod val="50000"/>
              </a:schemeClr>
            </a:solidFill>
          </a:endParaRPr>
        </a:p>
        <a:p>
          <a:r>
            <a:rPr lang="es-ES" sz="1100" b="1" smtClean="0">
              <a:solidFill>
                <a:schemeClr val="bg2">
                  <a:lumMod val="50000"/>
                </a:schemeClr>
              </a:solidFill>
            </a:rPr>
            <a:t> </a:t>
          </a:r>
        </a:p>
        <a:p>
          <a:endParaRPr lang="es-ES" sz="1000" smtClean="0">
            <a:solidFill>
              <a:schemeClr val="bg2">
                <a:lumMod val="50000"/>
              </a:schemeClr>
            </a:solidFill>
          </a:endParaRPr>
        </a:p>
        <a:p>
          <a:r>
            <a:rPr lang="es-ES" sz="1200" b="1" smtClean="0">
              <a:solidFill>
                <a:schemeClr val="bg2">
                  <a:lumMod val="50000"/>
                </a:schemeClr>
              </a:solidFill>
            </a:rPr>
            <a:t>DESARROLLO DE PRODUCTO</a:t>
          </a:r>
        </a:p>
        <a:p>
          <a:r>
            <a:rPr lang="es-ES" sz="1000" smtClean="0">
              <a:solidFill>
                <a:schemeClr val="bg2">
                  <a:lumMod val="50000"/>
                </a:schemeClr>
              </a:solidFill>
            </a:rPr>
            <a:t>RICHARD</a:t>
          </a:r>
        </a:p>
        <a:p>
          <a:endParaRPr lang="es-ES" sz="1000" smtClean="0">
            <a:solidFill>
              <a:schemeClr val="bg2">
                <a:lumMod val="50000"/>
              </a:schemeClr>
            </a:solidFill>
          </a:endParaRPr>
        </a:p>
        <a:p>
          <a:endParaRPr lang="es-ES" sz="1000" smtClean="0">
            <a:solidFill>
              <a:schemeClr val="bg2">
                <a:lumMod val="50000"/>
              </a:schemeClr>
            </a:solidFill>
          </a:endParaRPr>
        </a:p>
        <a:p>
          <a:endParaRPr lang="es-ES" sz="1000" dirty="0">
            <a:solidFill>
              <a:schemeClr val="bg2">
                <a:lumMod val="50000"/>
              </a:schemeClr>
            </a:solidFill>
          </a:endParaRPr>
        </a:p>
      </dgm:t>
    </dgm:pt>
    <dgm:pt modelId="{CF18B22C-4E35-41CB-BB20-041C56083315}" type="parTrans" cxnId="{E3821F44-E055-427E-9E50-D41E01C5EE1B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D0B5AB4F-26DF-4866-9D86-CA0FA96A4DA7}" type="sibTrans" cxnId="{E3821F44-E055-427E-9E50-D41E01C5EE1B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DFD742D1-5D8C-471A-8ECF-24D3D6C98938}">
      <dgm:prSet custT="1"/>
      <dgm:spPr/>
      <dgm:t>
        <a:bodyPr/>
        <a:lstStyle/>
        <a:p>
          <a:r>
            <a:rPr lang="es-ES" sz="1200" b="1" u="sng" dirty="0" smtClean="0">
              <a:solidFill>
                <a:schemeClr val="bg2">
                  <a:lumMod val="50000"/>
                </a:schemeClr>
              </a:solidFill>
            </a:rPr>
            <a:t>PRODUCTO TERMINADO</a:t>
          </a:r>
          <a:r>
            <a:rPr lang="es-ES" sz="1200" b="1" u="none" dirty="0" smtClean="0">
              <a:solidFill>
                <a:schemeClr val="bg2">
                  <a:lumMod val="50000"/>
                </a:schemeClr>
              </a:solidFill>
            </a:rPr>
            <a:t>  </a:t>
          </a:r>
          <a:r>
            <a:rPr lang="es-ES" sz="1200" b="1" u="none" dirty="0" err="1" smtClean="0">
              <a:solidFill>
                <a:schemeClr val="bg2">
                  <a:lumMod val="50000"/>
                </a:schemeClr>
              </a:solidFill>
            </a:rPr>
            <a:t>Moises</a:t>
          </a:r>
          <a:r>
            <a:rPr lang="es-ES" sz="1200" b="1" u="none" dirty="0" smtClean="0">
              <a:solidFill>
                <a:schemeClr val="bg2">
                  <a:lumMod val="50000"/>
                </a:schemeClr>
              </a:solidFill>
            </a:rPr>
            <a:t> G.</a:t>
          </a:r>
          <a:endParaRPr lang="es-ES" sz="1200" b="1" u="none" dirty="0">
            <a:solidFill>
              <a:schemeClr val="bg2">
                <a:lumMod val="50000"/>
              </a:schemeClr>
            </a:solidFill>
          </a:endParaRPr>
        </a:p>
      </dgm:t>
    </dgm:pt>
    <dgm:pt modelId="{212266E8-0C54-4BD8-AB65-F6DC40D5E048}" type="parTrans" cxnId="{CB5524C1-DE8E-483E-8DF6-90F3404AFF01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21349BF9-6CDB-4FD4-A91B-48E246E9DAD6}" type="sibTrans" cxnId="{CB5524C1-DE8E-483E-8DF6-90F3404AFF01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592A04BB-66C0-4780-9440-7359AAFFD2E7}">
      <dgm:prSet custT="1"/>
      <dgm:spPr/>
      <dgm:t>
        <a:bodyPr/>
        <a:lstStyle/>
        <a:p>
          <a:r>
            <a:rPr lang="es-ES" sz="1200" smtClean="0">
              <a:solidFill>
                <a:schemeClr val="bg2">
                  <a:lumMod val="50000"/>
                </a:schemeClr>
              </a:solidFill>
            </a:rPr>
            <a:t>AREA DISEÑO</a:t>
          </a:r>
          <a:endParaRPr lang="es-ES" sz="1200" dirty="0">
            <a:solidFill>
              <a:schemeClr val="bg2">
                <a:lumMod val="50000"/>
              </a:schemeClr>
            </a:solidFill>
          </a:endParaRPr>
        </a:p>
      </dgm:t>
    </dgm:pt>
    <dgm:pt modelId="{B81B6D58-8920-46EF-94E2-449D777362A5}" type="parTrans" cxnId="{2A6325B3-76A3-455F-85DB-AAB529D489C0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BBB8501B-74D2-4D74-AA8F-4EA5FAD69F5F}" type="sibTrans" cxnId="{2A6325B3-76A3-455F-85DB-AAB529D489C0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5991A1F4-6023-463C-B7B0-F9223EB08C02}">
      <dgm:prSet custT="1"/>
      <dgm:spPr/>
      <dgm:t>
        <a:bodyPr/>
        <a:lstStyle/>
        <a:p>
          <a:r>
            <a:rPr lang="es-ES" sz="1200" smtClean="0">
              <a:solidFill>
                <a:schemeClr val="bg2">
                  <a:lumMod val="50000"/>
                </a:schemeClr>
              </a:solidFill>
            </a:rPr>
            <a:t>AREA DE DISEÑO GRAFICO</a:t>
          </a:r>
          <a:endParaRPr lang="es-ES" sz="1200" dirty="0">
            <a:solidFill>
              <a:schemeClr val="bg2">
                <a:lumMod val="50000"/>
              </a:schemeClr>
            </a:solidFill>
          </a:endParaRPr>
        </a:p>
      </dgm:t>
    </dgm:pt>
    <dgm:pt modelId="{1F44A5C3-B20A-4485-B26F-A1689D528FB5}" type="parTrans" cxnId="{2C1B7F9C-4A09-498C-A785-6912EFF117BA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3F6EBDAB-1894-4407-A16C-4BB1E89FC5B9}" type="sibTrans" cxnId="{2C1B7F9C-4A09-498C-A785-6912EFF117BA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D3648FB6-9054-4984-B78D-82273E07A670}">
      <dgm:prSet custT="1"/>
      <dgm:spPr/>
      <dgm:t>
        <a:bodyPr/>
        <a:lstStyle/>
        <a:p>
          <a:endParaRPr lang="es-ES" sz="1200" smtClean="0">
            <a:solidFill>
              <a:schemeClr val="bg2">
                <a:lumMod val="50000"/>
              </a:schemeClr>
            </a:solidFill>
          </a:endParaRPr>
        </a:p>
        <a:p>
          <a:r>
            <a:rPr lang="es-ES" sz="1200" smtClean="0">
              <a:solidFill>
                <a:schemeClr val="bg2">
                  <a:lumMod val="50000"/>
                </a:schemeClr>
              </a:solidFill>
            </a:rPr>
            <a:t>  PATRONAJE</a:t>
          </a:r>
        </a:p>
        <a:p>
          <a:r>
            <a:rPr lang="es-ES" sz="1200" smtClean="0">
              <a:solidFill>
                <a:schemeClr val="bg2">
                  <a:lumMod val="50000"/>
                </a:schemeClr>
              </a:solidFill>
            </a:rPr>
            <a:t>VILMA</a:t>
          </a:r>
        </a:p>
        <a:p>
          <a:endParaRPr lang="es-ES" sz="1200" dirty="0">
            <a:solidFill>
              <a:schemeClr val="bg2">
                <a:lumMod val="50000"/>
              </a:schemeClr>
            </a:solidFill>
          </a:endParaRPr>
        </a:p>
      </dgm:t>
    </dgm:pt>
    <dgm:pt modelId="{83E37740-7717-4971-B233-EFACFD929E49}" type="parTrans" cxnId="{F222F3AC-B4FC-49B6-AB10-24EFAC85E001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58660932-D7AC-4CE7-BCCA-4AF345A5070A}" type="sibTrans" cxnId="{F222F3AC-B4FC-49B6-AB10-24EFAC85E001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F22CA74E-32BB-4CFC-9562-B2D683ED21B4}">
      <dgm:prSet custT="1"/>
      <dgm:spPr/>
      <dgm:t>
        <a:bodyPr/>
        <a:lstStyle/>
        <a:p>
          <a:r>
            <a:rPr lang="es-ES" sz="1200" smtClean="0">
              <a:solidFill>
                <a:schemeClr val="bg2">
                  <a:lumMod val="50000"/>
                </a:schemeClr>
              </a:solidFill>
            </a:rPr>
            <a:t>TIZADO</a:t>
          </a:r>
        </a:p>
        <a:p>
          <a:r>
            <a:rPr lang="es-ES" sz="1200" smtClean="0">
              <a:solidFill>
                <a:schemeClr val="bg2">
                  <a:lumMod val="50000"/>
                </a:schemeClr>
              </a:solidFill>
            </a:rPr>
            <a:t>VILMA</a:t>
          </a:r>
          <a:endParaRPr lang="es-ES" sz="1200" dirty="0">
            <a:solidFill>
              <a:schemeClr val="bg2">
                <a:lumMod val="50000"/>
              </a:schemeClr>
            </a:solidFill>
          </a:endParaRPr>
        </a:p>
      </dgm:t>
    </dgm:pt>
    <dgm:pt modelId="{778801B8-5019-4440-9342-629E2E71C05B}" type="parTrans" cxnId="{E7CCAA33-0016-41DD-9382-B9BEC0E3FB89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DCC44655-C98B-428E-9B39-58E7B606CBCB}" type="sibTrans" cxnId="{E7CCAA33-0016-41DD-9382-B9BEC0E3FB89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D927957F-6366-4022-B633-340F8045420D}">
      <dgm:prSet custT="1"/>
      <dgm:spPr/>
      <dgm:t>
        <a:bodyPr/>
        <a:lstStyle/>
        <a:p>
          <a:r>
            <a:rPr lang="es-ES" sz="1200" smtClean="0">
              <a:solidFill>
                <a:schemeClr val="bg2">
                  <a:lumMod val="50000"/>
                </a:schemeClr>
              </a:solidFill>
            </a:rPr>
            <a:t>CONTROL DE CALIDAD</a:t>
          </a:r>
          <a:endParaRPr lang="es-ES" sz="1200" dirty="0">
            <a:solidFill>
              <a:schemeClr val="bg2">
                <a:lumMod val="50000"/>
              </a:schemeClr>
            </a:solidFill>
          </a:endParaRPr>
        </a:p>
      </dgm:t>
    </dgm:pt>
    <dgm:pt modelId="{EFC37936-770A-4B98-8287-1A19C7E9622E}" type="parTrans" cxnId="{A591EC4D-07FE-494D-8456-898E672BA3BD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ACCC8302-1BB2-4789-9A9B-FB6610FD2B33}" type="sibTrans" cxnId="{A591EC4D-07FE-494D-8456-898E672BA3BD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B4E7C2B1-A120-4F27-842D-9F67CFD60591}">
      <dgm:prSet custT="1"/>
      <dgm:spPr/>
      <dgm:t>
        <a:bodyPr/>
        <a:lstStyle/>
        <a:p>
          <a:r>
            <a:rPr lang="es-ES" sz="1000" smtClean="0">
              <a:solidFill>
                <a:schemeClr val="bg2">
                  <a:lumMod val="50000"/>
                </a:schemeClr>
              </a:solidFill>
            </a:rPr>
            <a:t>PROGRAMADOR</a:t>
          </a:r>
        </a:p>
        <a:p>
          <a:r>
            <a:rPr lang="es-ES" sz="1000" smtClean="0">
              <a:solidFill>
                <a:schemeClr val="bg2">
                  <a:lumMod val="50000"/>
                </a:schemeClr>
              </a:solidFill>
            </a:rPr>
            <a:t>RONAL</a:t>
          </a:r>
          <a:endParaRPr lang="es-ES" sz="1000" dirty="0">
            <a:solidFill>
              <a:schemeClr val="bg2">
                <a:lumMod val="50000"/>
              </a:schemeClr>
            </a:solidFill>
          </a:endParaRPr>
        </a:p>
      </dgm:t>
    </dgm:pt>
    <dgm:pt modelId="{51072DC6-1B30-4875-B911-79A23CCD6971}" type="parTrans" cxnId="{A0A7DE59-29BC-40D0-9D70-A22E8E48003F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87C41EB7-F9CB-479C-9508-81C80B5D25AD}" type="sibTrans" cxnId="{A0A7DE59-29BC-40D0-9D70-A22E8E48003F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91D2FCEB-3C67-4B01-91D7-AE607B8EDB58}">
      <dgm:prSet custT="1"/>
      <dgm:spPr/>
      <dgm:t>
        <a:bodyPr/>
        <a:lstStyle/>
        <a:p>
          <a:r>
            <a:rPr lang="es-ES" sz="1200" smtClean="0">
              <a:solidFill>
                <a:schemeClr val="bg2">
                  <a:lumMod val="50000"/>
                </a:schemeClr>
              </a:solidFill>
            </a:rPr>
            <a:t>TECNICO</a:t>
          </a:r>
        </a:p>
        <a:p>
          <a:r>
            <a:rPr lang="es-ES" sz="1200" smtClean="0">
              <a:solidFill>
                <a:schemeClr val="bg2">
                  <a:lumMod val="50000"/>
                </a:schemeClr>
              </a:solidFill>
            </a:rPr>
            <a:t>RONAL</a:t>
          </a:r>
          <a:endParaRPr lang="es-ES" sz="1200" dirty="0">
            <a:solidFill>
              <a:schemeClr val="bg2">
                <a:lumMod val="50000"/>
              </a:schemeClr>
            </a:solidFill>
          </a:endParaRPr>
        </a:p>
      </dgm:t>
    </dgm:pt>
    <dgm:pt modelId="{D103E28D-B4BF-4955-B394-90E1490AE892}" type="parTrans" cxnId="{EA5FF587-2E59-463A-ACF4-B0CD5B87998E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567456C8-CBEF-48A7-AE6C-635EF22F3A02}" type="sibTrans" cxnId="{EA5FF587-2E59-463A-ACF4-B0CD5B87998E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44F41EEB-0055-4EAC-BF1D-51B46F92EE31}">
      <dgm:prSet custT="1"/>
      <dgm:spPr/>
      <dgm:t>
        <a:bodyPr/>
        <a:lstStyle/>
        <a:p>
          <a:r>
            <a:rPr lang="es-ES" sz="1200" smtClean="0">
              <a:solidFill>
                <a:schemeClr val="bg2">
                  <a:lumMod val="50000"/>
                </a:schemeClr>
              </a:solidFill>
            </a:rPr>
            <a:t>LINEA STOLL</a:t>
          </a:r>
          <a:endParaRPr lang="es-ES" sz="1200" dirty="0">
            <a:solidFill>
              <a:schemeClr val="bg2">
                <a:lumMod val="50000"/>
              </a:schemeClr>
            </a:solidFill>
          </a:endParaRPr>
        </a:p>
      </dgm:t>
    </dgm:pt>
    <dgm:pt modelId="{D0C2DF6F-BD32-40A1-92A4-495BD7460607}" type="parTrans" cxnId="{9D24C6FD-772D-4391-9E75-586546F36B58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4F5C99D7-DB3A-4B63-AB25-FB772CD74111}" type="sibTrans" cxnId="{9D24C6FD-772D-4391-9E75-586546F36B58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716E843F-3974-4BC6-A583-AEC85EC25F77}">
      <dgm:prSet custT="1"/>
      <dgm:spPr/>
      <dgm:t>
        <a:bodyPr/>
        <a:lstStyle/>
        <a:p>
          <a:r>
            <a:rPr lang="es-ES" sz="1200" smtClean="0">
              <a:solidFill>
                <a:schemeClr val="bg2">
                  <a:lumMod val="50000"/>
                </a:schemeClr>
              </a:solidFill>
            </a:rPr>
            <a:t>LINEA  UNIVERSAL</a:t>
          </a:r>
          <a:endParaRPr lang="es-ES" sz="1200" dirty="0">
            <a:solidFill>
              <a:schemeClr val="bg2">
                <a:lumMod val="50000"/>
              </a:schemeClr>
            </a:solidFill>
          </a:endParaRPr>
        </a:p>
      </dgm:t>
    </dgm:pt>
    <dgm:pt modelId="{35688EE8-EE33-4A9F-99B9-2A0BB4872F52}" type="parTrans" cxnId="{6FC6A1EC-C399-4520-8B42-629F143B1504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CA029224-A402-4F7C-A834-B477A9108198}" type="sibTrans" cxnId="{6FC6A1EC-C399-4520-8B42-629F143B1504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7CC3DD21-114E-4256-8472-930F31A07AF5}">
      <dgm:prSet custT="1"/>
      <dgm:spPr/>
      <dgm:t>
        <a:bodyPr/>
        <a:lstStyle/>
        <a:p>
          <a:r>
            <a:rPr lang="es-ES" sz="1200" smtClean="0">
              <a:solidFill>
                <a:schemeClr val="bg2">
                  <a:lumMod val="50000"/>
                </a:schemeClr>
              </a:solidFill>
            </a:rPr>
            <a:t>LINEA MECANICA</a:t>
          </a:r>
          <a:endParaRPr lang="es-ES" sz="1200" dirty="0">
            <a:solidFill>
              <a:schemeClr val="bg2">
                <a:lumMod val="50000"/>
              </a:schemeClr>
            </a:solidFill>
          </a:endParaRPr>
        </a:p>
      </dgm:t>
    </dgm:pt>
    <dgm:pt modelId="{CFEB8E77-86DC-4968-B75C-8E04CE199180}" type="parTrans" cxnId="{86CE5379-B61A-4EFF-9F62-9D30041EA631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826F7D5E-8E9E-4F6D-B73C-CA8201CB5A06}" type="sibTrans" cxnId="{86CE5379-B61A-4EFF-9F62-9D30041EA631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F816E6E7-92EF-4B5E-9071-74EA3B4F43BE}">
      <dgm:prSet custT="1"/>
      <dgm:spPr/>
      <dgm:t>
        <a:bodyPr/>
        <a:lstStyle/>
        <a:p>
          <a:r>
            <a:rPr lang="es-ES" sz="1200" smtClean="0">
              <a:solidFill>
                <a:schemeClr val="bg2">
                  <a:lumMod val="50000"/>
                </a:schemeClr>
              </a:solidFill>
            </a:rPr>
            <a:t>MUESTRAS</a:t>
          </a:r>
          <a:endParaRPr lang="es-ES" sz="1200" dirty="0">
            <a:solidFill>
              <a:schemeClr val="bg2">
                <a:lumMod val="50000"/>
              </a:schemeClr>
            </a:solidFill>
          </a:endParaRPr>
        </a:p>
      </dgm:t>
    </dgm:pt>
    <dgm:pt modelId="{286A683E-E1D9-4234-9ED1-3585F8E49CCD}" type="parTrans" cxnId="{BD3674C8-D8B0-49C1-B560-54373EFE0CF6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CF18D967-55F1-42FD-87F4-C7829D2AEBA8}" type="sibTrans" cxnId="{BD3674C8-D8B0-49C1-B560-54373EFE0CF6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55ED73B9-C58A-4D6F-BF1D-8D61B27ED199}">
      <dgm:prSet custT="1"/>
      <dgm:spPr/>
      <dgm:t>
        <a:bodyPr/>
        <a:lstStyle/>
        <a:p>
          <a:r>
            <a:rPr lang="es-ES" sz="1200" smtClean="0">
              <a:solidFill>
                <a:schemeClr val="bg2">
                  <a:lumMod val="50000"/>
                </a:schemeClr>
              </a:solidFill>
            </a:rPr>
            <a:t>TENDEDORES</a:t>
          </a:r>
          <a:endParaRPr lang="es-ES" sz="1200" dirty="0" smtClean="0">
            <a:solidFill>
              <a:schemeClr val="bg2">
                <a:lumMod val="50000"/>
              </a:schemeClr>
            </a:solidFill>
          </a:endParaRPr>
        </a:p>
      </dgm:t>
    </dgm:pt>
    <dgm:pt modelId="{BE2886CC-0947-4E86-BE9A-A8ABFE4D718B}" type="parTrans" cxnId="{9319FF56-F7B3-4AD4-9A22-62BD865D9EC4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CD5EA6AA-4EC0-4468-9487-14E28852018B}" type="sibTrans" cxnId="{9319FF56-F7B3-4AD4-9A22-62BD865D9EC4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993EC438-8D96-4E76-B700-7C2D1627D08F}">
      <dgm:prSet custT="1"/>
      <dgm:spPr/>
      <dgm:t>
        <a:bodyPr/>
        <a:lstStyle/>
        <a:p>
          <a:r>
            <a:rPr lang="es-ES" sz="1000" smtClean="0">
              <a:solidFill>
                <a:schemeClr val="bg2">
                  <a:lumMod val="50000"/>
                </a:schemeClr>
              </a:solidFill>
            </a:rPr>
            <a:t>CODIFICADOR </a:t>
          </a:r>
        </a:p>
        <a:p>
          <a:r>
            <a:rPr lang="es-ES" sz="1000" smtClean="0">
              <a:solidFill>
                <a:schemeClr val="bg2">
                  <a:lumMod val="50000"/>
                </a:schemeClr>
              </a:solidFill>
            </a:rPr>
            <a:t>EMPAQUE</a:t>
          </a:r>
        </a:p>
        <a:p>
          <a:r>
            <a:rPr lang="es-ES" sz="1000" smtClean="0">
              <a:solidFill>
                <a:schemeClr val="bg2">
                  <a:lumMod val="50000"/>
                </a:schemeClr>
              </a:solidFill>
            </a:rPr>
            <a:t>AMADEO</a:t>
          </a:r>
          <a:endParaRPr lang="es-ES" sz="1000" dirty="0">
            <a:solidFill>
              <a:schemeClr val="bg2">
                <a:lumMod val="50000"/>
              </a:schemeClr>
            </a:solidFill>
          </a:endParaRPr>
        </a:p>
      </dgm:t>
    </dgm:pt>
    <dgm:pt modelId="{54F2F47C-010D-405C-B94E-B823F57C54C6}" type="parTrans" cxnId="{52D93245-41DF-4DF1-A645-D59E4F1E61D3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EEB0177F-BB4F-432E-B952-5ED4A8F900F8}" type="sibTrans" cxnId="{52D93245-41DF-4DF1-A645-D59E4F1E61D3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7E20D52F-E39B-4EA9-85BC-3D4AF5DCCE33}">
      <dgm:prSet custT="1"/>
      <dgm:spPr/>
      <dgm:t>
        <a:bodyPr/>
        <a:lstStyle/>
        <a:p>
          <a:r>
            <a:rPr lang="es-ES" sz="1200" smtClean="0">
              <a:solidFill>
                <a:schemeClr val="bg2">
                  <a:lumMod val="50000"/>
                </a:schemeClr>
              </a:solidFill>
            </a:rPr>
            <a:t>FUCIONADOS</a:t>
          </a:r>
          <a:endParaRPr lang="es-ES" sz="1200" dirty="0">
            <a:solidFill>
              <a:schemeClr val="bg2">
                <a:lumMod val="50000"/>
              </a:schemeClr>
            </a:solidFill>
          </a:endParaRPr>
        </a:p>
      </dgm:t>
    </dgm:pt>
    <dgm:pt modelId="{20A4387F-BEE6-4025-B0A7-F49F9FB9B334}" type="parTrans" cxnId="{5E0D8C9F-8B51-4A4C-B179-10EE0BEB104E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2183D269-D49C-4D32-B98C-D8EDBF4C3496}" type="sibTrans" cxnId="{5E0D8C9F-8B51-4A4C-B179-10EE0BEB104E}">
      <dgm:prSet/>
      <dgm:spPr/>
      <dgm:t>
        <a:bodyPr/>
        <a:lstStyle/>
        <a:p>
          <a:endParaRPr lang="es-ES" sz="2000">
            <a:solidFill>
              <a:schemeClr val="bg2">
                <a:lumMod val="50000"/>
              </a:schemeClr>
            </a:solidFill>
          </a:endParaRPr>
        </a:p>
      </dgm:t>
    </dgm:pt>
    <dgm:pt modelId="{22988986-1DF7-46CE-8175-124062A73BCA}">
      <dgm:prSet custT="1"/>
      <dgm:spPr/>
      <dgm:t>
        <a:bodyPr/>
        <a:lstStyle/>
        <a:p>
          <a:r>
            <a:rPr lang="es-ES" sz="800" smtClean="0">
              <a:solidFill>
                <a:schemeClr val="bg2">
                  <a:lumMod val="50000"/>
                </a:schemeClr>
              </a:solidFill>
            </a:rPr>
            <a:t>VAPORIZADO</a:t>
          </a:r>
        </a:p>
        <a:p>
          <a:r>
            <a:rPr lang="es-ES" sz="800" smtClean="0">
              <a:solidFill>
                <a:schemeClr val="bg2">
                  <a:lumMod val="50000"/>
                </a:schemeClr>
              </a:solidFill>
            </a:rPr>
            <a:t>FLORENCIO</a:t>
          </a:r>
          <a:endParaRPr lang="es-ES" sz="800" dirty="0">
            <a:solidFill>
              <a:schemeClr val="bg2">
                <a:lumMod val="50000"/>
              </a:schemeClr>
            </a:solidFill>
          </a:endParaRPr>
        </a:p>
      </dgm:t>
    </dgm:pt>
    <dgm:pt modelId="{4D3CCBBB-1787-443C-A80E-D02806349068}" type="parTrans" cxnId="{677767B6-984F-4FF0-ADF2-D448DFE92DB8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615190C8-BE73-4FB5-86EA-6F56B24A4BB5}" type="sibTrans" cxnId="{677767B6-984F-4FF0-ADF2-D448DFE92DB8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0C772FAF-A45A-4454-8E7C-FE28B9B3FBA6}">
      <dgm:prSet custT="1"/>
      <dgm:spPr/>
      <dgm:t>
        <a:bodyPr/>
        <a:lstStyle/>
        <a:p>
          <a:r>
            <a:rPr lang="es-ES" sz="800" smtClean="0">
              <a:solidFill>
                <a:schemeClr val="bg2">
                  <a:lumMod val="50000"/>
                </a:schemeClr>
              </a:solidFill>
            </a:rPr>
            <a:t>HILVANADO</a:t>
          </a:r>
        </a:p>
        <a:p>
          <a:r>
            <a:rPr lang="es-ES" sz="800" smtClean="0">
              <a:solidFill>
                <a:schemeClr val="bg2">
                  <a:lumMod val="50000"/>
                </a:schemeClr>
              </a:solidFill>
            </a:rPr>
            <a:t>ELIZABET</a:t>
          </a:r>
          <a:endParaRPr lang="es-ES" sz="800" dirty="0">
            <a:solidFill>
              <a:schemeClr val="bg2">
                <a:lumMod val="50000"/>
              </a:schemeClr>
            </a:solidFill>
          </a:endParaRPr>
        </a:p>
      </dgm:t>
    </dgm:pt>
    <dgm:pt modelId="{0742D125-5A29-41CC-A285-DC8100477C2F}" type="parTrans" cxnId="{6C8804AA-DB51-4FC4-9EE4-F37FD6CEAF77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ADB9EB93-1150-4C1E-92F7-FFF2A6183665}" type="sibTrans" cxnId="{6C8804AA-DB51-4FC4-9EE4-F37FD6CEAF77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CCE5FD22-A192-47C4-8A2E-77676D2FCA2B}" type="asst">
      <dgm:prSet custT="1"/>
      <dgm:spPr/>
      <dgm:t>
        <a:bodyPr/>
        <a:lstStyle/>
        <a:p>
          <a:r>
            <a:rPr lang="es-ES" sz="1000" b="1" smtClean="0">
              <a:solidFill>
                <a:schemeClr val="bg2">
                  <a:lumMod val="50000"/>
                </a:schemeClr>
              </a:solidFill>
            </a:rPr>
            <a:t>SERVICIOS </a:t>
          </a:r>
        </a:p>
        <a:p>
          <a:r>
            <a:rPr lang="es-ES" sz="1000" b="1" smtClean="0">
              <a:solidFill>
                <a:schemeClr val="bg2">
                  <a:lumMod val="50000"/>
                </a:schemeClr>
              </a:solidFill>
            </a:rPr>
            <a:t> Vilma</a:t>
          </a:r>
          <a:endParaRPr lang="es-ES" sz="1000" b="1" dirty="0" smtClean="0">
            <a:solidFill>
              <a:schemeClr val="bg2">
                <a:lumMod val="50000"/>
              </a:schemeClr>
            </a:solidFill>
          </a:endParaRPr>
        </a:p>
      </dgm:t>
    </dgm:pt>
    <dgm:pt modelId="{A963698A-D90A-487D-8C61-86886A4D2A1F}" type="parTrans" cxnId="{E456A1BF-50A5-44BA-AD23-9EF6BD8F7694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4B30A0FE-BE87-46B6-A6B4-1216C8DC5BE8}" type="sibTrans" cxnId="{E456A1BF-50A5-44BA-AD23-9EF6BD8F7694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599603C0-D1A0-4191-A6CC-D61D07925701}">
      <dgm:prSet custT="1"/>
      <dgm:spPr/>
      <dgm:t>
        <a:bodyPr/>
        <a:lstStyle/>
        <a:p>
          <a:r>
            <a:rPr lang="es-ES" sz="800" dirty="0" smtClean="0">
              <a:solidFill>
                <a:schemeClr val="bg2">
                  <a:lumMod val="50000"/>
                </a:schemeClr>
              </a:solidFill>
            </a:rPr>
            <a:t>CONTROL DE</a:t>
          </a:r>
        </a:p>
        <a:p>
          <a:r>
            <a:rPr lang="es-ES" sz="800" dirty="0" smtClean="0">
              <a:solidFill>
                <a:schemeClr val="bg2">
                  <a:lumMod val="50000"/>
                </a:schemeClr>
              </a:solidFill>
            </a:rPr>
            <a:t>CALIDAD</a:t>
          </a:r>
        </a:p>
        <a:p>
          <a:r>
            <a:rPr lang="es-ES" sz="800" dirty="0" smtClean="0">
              <a:solidFill>
                <a:schemeClr val="bg2">
                  <a:lumMod val="50000"/>
                </a:schemeClr>
              </a:solidFill>
            </a:rPr>
            <a:t>DIONICIA</a:t>
          </a:r>
          <a:endParaRPr lang="es-ES" sz="800" dirty="0">
            <a:solidFill>
              <a:schemeClr val="bg2">
                <a:lumMod val="50000"/>
              </a:schemeClr>
            </a:solidFill>
          </a:endParaRPr>
        </a:p>
      </dgm:t>
    </dgm:pt>
    <dgm:pt modelId="{5D4006F0-9680-4AEF-A120-5136722ED302}" type="parTrans" cxnId="{76616B00-F0FC-4077-85F5-690FC696E41A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A87539F2-C85F-4F1E-98EE-A91AAD97E7A3}" type="sibTrans" cxnId="{76616B00-F0FC-4077-85F5-690FC696E41A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2EBCA748-0BE2-4B21-B600-836C63E39052}">
      <dgm:prSet custT="1"/>
      <dgm:spPr/>
      <dgm:t>
        <a:bodyPr/>
        <a:lstStyle/>
        <a:p>
          <a:r>
            <a:rPr lang="es-ES" sz="800" smtClean="0">
              <a:solidFill>
                <a:schemeClr val="bg2">
                  <a:lumMod val="50000"/>
                </a:schemeClr>
              </a:solidFill>
            </a:rPr>
            <a:t>VAPORIZADO</a:t>
          </a:r>
        </a:p>
        <a:p>
          <a:r>
            <a:rPr lang="es-ES" sz="800" smtClean="0">
              <a:solidFill>
                <a:schemeClr val="bg2">
                  <a:lumMod val="50000"/>
                </a:schemeClr>
              </a:solidFill>
            </a:rPr>
            <a:t>EARL</a:t>
          </a:r>
          <a:endParaRPr lang="es-ES" sz="800" dirty="0">
            <a:solidFill>
              <a:schemeClr val="bg2">
                <a:lumMod val="50000"/>
              </a:schemeClr>
            </a:solidFill>
          </a:endParaRPr>
        </a:p>
      </dgm:t>
    </dgm:pt>
    <dgm:pt modelId="{CC9E4409-B694-4315-8A34-0F6AE0FE543E}" type="parTrans" cxnId="{62A4C9F8-7E27-48DF-8439-C1F769DB38F7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5271CDF0-4F60-4271-B2A5-89BD1C10BBDC}" type="sibTrans" cxnId="{62A4C9F8-7E27-48DF-8439-C1F769DB38F7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18CDC214-E9AA-4125-BD0F-63ECEE404EE4}">
      <dgm:prSet custT="1"/>
      <dgm:spPr/>
      <dgm:t>
        <a:bodyPr/>
        <a:lstStyle/>
        <a:p>
          <a:r>
            <a:rPr lang="es-ES" sz="800" dirty="0" smtClean="0">
              <a:solidFill>
                <a:schemeClr val="bg2">
                  <a:lumMod val="50000"/>
                </a:schemeClr>
              </a:solidFill>
            </a:rPr>
            <a:t>DOBLADO</a:t>
          </a:r>
        </a:p>
        <a:p>
          <a:r>
            <a:rPr lang="es-ES" sz="800" dirty="0" smtClean="0">
              <a:solidFill>
                <a:schemeClr val="bg2">
                  <a:lumMod val="50000"/>
                </a:schemeClr>
              </a:solidFill>
            </a:rPr>
            <a:t>MOISES</a:t>
          </a:r>
          <a:endParaRPr lang="es-ES" sz="800" dirty="0">
            <a:solidFill>
              <a:schemeClr val="bg2">
                <a:lumMod val="50000"/>
              </a:schemeClr>
            </a:solidFill>
          </a:endParaRPr>
        </a:p>
      </dgm:t>
    </dgm:pt>
    <dgm:pt modelId="{2B58AC34-B001-4124-B289-BFAEC4C6E5BD}" type="parTrans" cxnId="{AD740B9C-4B09-457C-8A84-995044AC0D83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9ECA415A-1793-40D1-B7C0-D0CE8ADF9CA3}" type="sibTrans" cxnId="{AD740B9C-4B09-457C-8A84-995044AC0D83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48739204-E2DC-402F-8FDA-3B8BB29C6F25}">
      <dgm:prSet custT="1"/>
      <dgm:spPr/>
      <dgm:t>
        <a:bodyPr/>
        <a:lstStyle/>
        <a:p>
          <a:r>
            <a:rPr lang="es-ES" sz="800" smtClean="0">
              <a:solidFill>
                <a:schemeClr val="bg2">
                  <a:lumMod val="50000"/>
                </a:schemeClr>
              </a:solidFill>
            </a:rPr>
            <a:t>EMPAQUE</a:t>
          </a:r>
        </a:p>
        <a:p>
          <a:r>
            <a:rPr lang="es-ES" sz="800" smtClean="0">
              <a:solidFill>
                <a:schemeClr val="bg2">
                  <a:lumMod val="50000"/>
                </a:schemeClr>
              </a:solidFill>
            </a:rPr>
            <a:t>MOISES</a:t>
          </a:r>
          <a:endParaRPr lang="es-ES" sz="800" dirty="0">
            <a:solidFill>
              <a:schemeClr val="bg2">
                <a:lumMod val="50000"/>
              </a:schemeClr>
            </a:solidFill>
          </a:endParaRPr>
        </a:p>
      </dgm:t>
    </dgm:pt>
    <dgm:pt modelId="{606D8CC5-8407-4483-A127-1A7516E65BFD}" type="parTrans" cxnId="{3F2CD0A2-53D9-45BE-9B87-1F66D3870229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3E0FAF54-BF63-45DE-9C3D-CE65243936FB}" type="sibTrans" cxnId="{3F2CD0A2-53D9-45BE-9B87-1F66D3870229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CBB6B8E0-48B4-48C2-9D3F-9A2AA82DDA03}">
      <dgm:prSet custT="1"/>
      <dgm:spPr/>
      <dgm:t>
        <a:bodyPr/>
        <a:lstStyle/>
        <a:p>
          <a:r>
            <a:rPr lang="es-ES" sz="1000" b="1" smtClean="0">
              <a:solidFill>
                <a:schemeClr val="bg1"/>
              </a:solidFill>
            </a:rPr>
            <a:t>CEFERINO</a:t>
          </a:r>
          <a:endParaRPr lang="es-ES" sz="1000" b="1" dirty="0">
            <a:solidFill>
              <a:schemeClr val="bg1"/>
            </a:solidFill>
          </a:endParaRPr>
        </a:p>
      </dgm:t>
    </dgm:pt>
    <dgm:pt modelId="{2ECB05DE-EA37-45F5-A521-D5216CB04722}" type="parTrans" cxnId="{DBE893DB-0193-4E61-9CF6-89CCCAD0C197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25DF8F13-1056-4F9E-AEE4-08766881EA54}" type="sibTrans" cxnId="{DBE893DB-0193-4E61-9CF6-89CCCAD0C197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AFE91B9F-E6FD-4DC1-A32B-1DA75C62D944}">
      <dgm:prSet custT="1"/>
      <dgm:spPr/>
      <dgm:t>
        <a:bodyPr/>
        <a:lstStyle/>
        <a:p>
          <a:r>
            <a:rPr lang="es-ES" sz="1000" b="1" smtClean="0">
              <a:solidFill>
                <a:schemeClr val="bg1"/>
              </a:solidFill>
            </a:rPr>
            <a:t>VICTOR</a:t>
          </a:r>
          <a:endParaRPr lang="es-ES" sz="1000" b="1" dirty="0">
            <a:solidFill>
              <a:schemeClr val="bg1"/>
            </a:solidFill>
          </a:endParaRPr>
        </a:p>
      </dgm:t>
    </dgm:pt>
    <dgm:pt modelId="{0C63043F-FE64-40B8-9DAB-C5721AE8A044}" type="parTrans" cxnId="{B8FF8969-1050-4A06-AA09-7D07D6AC218F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E625C4F4-46C4-4987-859E-7215F6258764}" type="sibTrans" cxnId="{B8FF8969-1050-4A06-AA09-7D07D6AC218F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1C17809B-0159-4DE8-AF85-1BCEF8337599}">
      <dgm:prSet custT="1"/>
      <dgm:spPr/>
      <dgm:t>
        <a:bodyPr/>
        <a:lstStyle/>
        <a:p>
          <a:r>
            <a:rPr lang="es-ES" sz="1000" b="1" smtClean="0">
              <a:solidFill>
                <a:schemeClr val="bg1"/>
              </a:solidFill>
            </a:rPr>
            <a:t>HELLEM</a:t>
          </a:r>
          <a:endParaRPr lang="es-ES" sz="1000" b="1" dirty="0">
            <a:solidFill>
              <a:schemeClr val="bg1"/>
            </a:solidFill>
          </a:endParaRPr>
        </a:p>
      </dgm:t>
    </dgm:pt>
    <dgm:pt modelId="{4D33A5CB-AB5E-44AB-8BC5-9898F354A55C}" type="parTrans" cxnId="{0D32D4E4-D3B4-491A-A0EB-6A2920FD82C7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88C664C9-89F1-4ACB-A695-44237DA71556}" type="sibTrans" cxnId="{0D32D4E4-D3B4-491A-A0EB-6A2920FD82C7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EE473F51-1103-4762-9BA6-F947F68EA545}">
      <dgm:prSet custT="1"/>
      <dgm:spPr/>
      <dgm:t>
        <a:bodyPr/>
        <a:lstStyle/>
        <a:p>
          <a:r>
            <a:rPr lang="es-ES" sz="1000" b="1" smtClean="0">
              <a:solidFill>
                <a:schemeClr val="bg1"/>
              </a:solidFill>
            </a:rPr>
            <a:t>YENI</a:t>
          </a:r>
          <a:endParaRPr lang="es-ES" sz="1000" b="1" dirty="0">
            <a:solidFill>
              <a:schemeClr val="bg1"/>
            </a:solidFill>
          </a:endParaRPr>
        </a:p>
      </dgm:t>
    </dgm:pt>
    <dgm:pt modelId="{18B5BA2F-AF2A-4D0C-AFE3-9D961E1500E5}" type="parTrans" cxnId="{3D43EAF0-92AB-4688-8310-C1D13E302A8B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62C1D1E6-07C2-4FAC-BB26-FE9F38805740}" type="sibTrans" cxnId="{3D43EAF0-92AB-4688-8310-C1D13E302A8B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ABD9672D-0899-47B1-9546-6E743CFDB6F3}">
      <dgm:prSet custT="1"/>
      <dgm:spPr/>
      <dgm:t>
        <a:bodyPr/>
        <a:lstStyle/>
        <a:p>
          <a:r>
            <a:rPr lang="es-ES" sz="800" dirty="0" smtClean="0">
              <a:solidFill>
                <a:schemeClr val="bg2">
                  <a:lumMod val="50000"/>
                </a:schemeClr>
              </a:solidFill>
            </a:rPr>
            <a:t>LINEA 01</a:t>
          </a:r>
        </a:p>
        <a:p>
          <a:r>
            <a:rPr lang="es-ES" sz="800" dirty="0" smtClean="0">
              <a:solidFill>
                <a:schemeClr val="bg2">
                  <a:lumMod val="50000"/>
                </a:schemeClr>
              </a:solidFill>
            </a:rPr>
            <a:t>PAULINO</a:t>
          </a:r>
          <a:endParaRPr lang="es-ES" sz="800" dirty="0">
            <a:solidFill>
              <a:schemeClr val="bg2">
                <a:lumMod val="50000"/>
              </a:schemeClr>
            </a:solidFill>
          </a:endParaRPr>
        </a:p>
      </dgm:t>
    </dgm:pt>
    <dgm:pt modelId="{2CB70800-BF55-4FD5-963D-1ABD1DF1194A}" type="parTrans" cxnId="{B47BCC71-0953-46FE-B2DD-A2FF10AD304F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6D49D8B5-5F34-433F-B17E-BF1609133A5F}" type="sibTrans" cxnId="{B47BCC71-0953-46FE-B2DD-A2FF10AD304F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B6FEFE04-7792-4F03-B9EE-69F59486E471}">
      <dgm:prSet custT="1"/>
      <dgm:spPr/>
      <dgm:t>
        <a:bodyPr/>
        <a:lstStyle/>
        <a:p>
          <a:r>
            <a:rPr lang="es-ES" sz="800" dirty="0" smtClean="0">
              <a:solidFill>
                <a:schemeClr val="bg2">
                  <a:lumMod val="50000"/>
                </a:schemeClr>
              </a:solidFill>
            </a:rPr>
            <a:t>LINEA 02</a:t>
          </a:r>
        </a:p>
        <a:p>
          <a:r>
            <a:rPr lang="es-ES" sz="800" dirty="0" smtClean="0">
              <a:solidFill>
                <a:schemeClr val="bg2">
                  <a:lumMod val="50000"/>
                </a:schemeClr>
              </a:solidFill>
            </a:rPr>
            <a:t>ANGEL DIAS</a:t>
          </a:r>
          <a:endParaRPr lang="es-ES" sz="800" dirty="0">
            <a:solidFill>
              <a:schemeClr val="bg2">
                <a:lumMod val="50000"/>
              </a:schemeClr>
            </a:solidFill>
          </a:endParaRPr>
        </a:p>
      </dgm:t>
    </dgm:pt>
    <dgm:pt modelId="{B2525429-6C39-4B51-8DB0-D37CADEE746F}" type="parTrans" cxnId="{7CE2F62A-56EA-47B2-9A34-227D181D4A1D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E8723F1B-8C29-4F4F-844E-CEEC1150044F}" type="sibTrans" cxnId="{7CE2F62A-56EA-47B2-9A34-227D181D4A1D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4CBAADE4-57CD-4B4C-B52E-9A15AD945772}">
      <dgm:prSet custT="1"/>
      <dgm:spPr/>
      <dgm:t>
        <a:bodyPr/>
        <a:lstStyle/>
        <a:p>
          <a:r>
            <a:rPr lang="es-ES" sz="800" dirty="0" smtClean="0">
              <a:solidFill>
                <a:schemeClr val="bg2">
                  <a:lumMod val="50000"/>
                </a:schemeClr>
              </a:solidFill>
            </a:rPr>
            <a:t>LINEA 03</a:t>
          </a:r>
        </a:p>
        <a:p>
          <a:r>
            <a:rPr lang="es-ES" sz="800" dirty="0" smtClean="0">
              <a:solidFill>
                <a:schemeClr val="bg2">
                  <a:lumMod val="50000"/>
                </a:schemeClr>
              </a:solidFill>
            </a:rPr>
            <a:t>JUAN S.</a:t>
          </a:r>
        </a:p>
      </dgm:t>
    </dgm:pt>
    <dgm:pt modelId="{6002DAA4-83CB-441B-9250-DBB3702795E8}" type="parTrans" cxnId="{5D06BE8A-97E4-47D0-B2E7-946E22CF659F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06C0B383-9A08-45F6-89BA-06115E8F80D7}" type="sibTrans" cxnId="{5D06BE8A-97E4-47D0-B2E7-946E22CF659F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02EE810B-AD9F-4333-A236-2FA07929227F}">
      <dgm:prSet custT="1"/>
      <dgm:spPr/>
      <dgm:t>
        <a:bodyPr/>
        <a:lstStyle/>
        <a:p>
          <a:r>
            <a:rPr lang="es-ES" sz="800" smtClean="0">
              <a:solidFill>
                <a:schemeClr val="bg2">
                  <a:lumMod val="50000"/>
                </a:schemeClr>
              </a:solidFill>
            </a:rPr>
            <a:t>LINEA 04</a:t>
          </a:r>
          <a:endParaRPr lang="es-ES" sz="800" dirty="0">
            <a:solidFill>
              <a:schemeClr val="bg2">
                <a:lumMod val="50000"/>
              </a:schemeClr>
            </a:solidFill>
          </a:endParaRPr>
        </a:p>
      </dgm:t>
    </dgm:pt>
    <dgm:pt modelId="{E54B635C-8944-4A7F-80E7-B1F32727FF31}" type="parTrans" cxnId="{368A6D97-457C-481A-8606-B053AE43901B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02895978-0F86-4005-8BA1-03EAC19886E5}" type="sibTrans" cxnId="{368A6D97-457C-481A-8606-B053AE43901B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9BE72E01-BC5A-4319-9B85-752DBFF947CE}">
      <dgm:prSet custT="1"/>
      <dgm:spPr/>
      <dgm:t>
        <a:bodyPr/>
        <a:lstStyle/>
        <a:p>
          <a:r>
            <a:rPr lang="es-ES" sz="800" smtClean="0">
              <a:solidFill>
                <a:schemeClr val="bg2">
                  <a:lumMod val="50000"/>
                </a:schemeClr>
              </a:solidFill>
            </a:rPr>
            <a:t>MUESTRISTA</a:t>
          </a:r>
        </a:p>
        <a:p>
          <a:r>
            <a:rPr lang="es-ES" sz="800" smtClean="0">
              <a:solidFill>
                <a:schemeClr val="bg2">
                  <a:lumMod val="50000"/>
                </a:schemeClr>
              </a:solidFill>
            </a:rPr>
            <a:t>ANGEL DIAS</a:t>
          </a:r>
          <a:endParaRPr lang="es-ES" sz="800" dirty="0">
            <a:solidFill>
              <a:schemeClr val="bg2">
                <a:lumMod val="50000"/>
              </a:schemeClr>
            </a:solidFill>
          </a:endParaRPr>
        </a:p>
      </dgm:t>
    </dgm:pt>
    <dgm:pt modelId="{F9BFA6A2-D3E7-4DE2-A473-5C06EF040ED1}" type="parTrans" cxnId="{DDC44721-6535-4885-B6E0-928EE7415197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CB1E677F-00E1-424B-9751-97A47CD37B9A}" type="sibTrans" cxnId="{DDC44721-6535-4885-B6E0-928EE7415197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D7039F9A-15CE-40FF-851F-063A464B04D8}">
      <dgm:prSet custT="1"/>
      <dgm:spPr/>
      <dgm:t>
        <a:bodyPr/>
        <a:lstStyle/>
        <a:p>
          <a:r>
            <a:rPr lang="es-ES" sz="800" smtClean="0">
              <a:solidFill>
                <a:schemeClr val="bg2">
                  <a:lumMod val="50000"/>
                </a:schemeClr>
              </a:solidFill>
            </a:rPr>
            <a:t>LINEA</a:t>
          </a:r>
        </a:p>
        <a:p>
          <a:r>
            <a:rPr lang="es-ES" sz="800" smtClean="0">
              <a:solidFill>
                <a:schemeClr val="bg2">
                  <a:lumMod val="50000"/>
                </a:schemeClr>
              </a:solidFill>
            </a:rPr>
            <a:t>MANUAL</a:t>
          </a:r>
          <a:endParaRPr lang="es-ES" sz="800" dirty="0">
            <a:solidFill>
              <a:schemeClr val="bg2">
                <a:lumMod val="50000"/>
              </a:schemeClr>
            </a:solidFill>
          </a:endParaRPr>
        </a:p>
      </dgm:t>
    </dgm:pt>
    <dgm:pt modelId="{964CBA7E-894C-410B-8670-06D91415D68B}" type="parTrans" cxnId="{B885B30A-5850-487A-A639-49183CFAF08D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A484ACEB-19E7-4988-9591-ECD1BAA5EECB}" type="sibTrans" cxnId="{B885B30A-5850-487A-A639-49183CFAF08D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7F959569-94CE-4223-A53C-50BB1E352302}">
      <dgm:prSet custT="1"/>
      <dgm:spPr/>
      <dgm:t>
        <a:bodyPr/>
        <a:lstStyle/>
        <a:p>
          <a:r>
            <a:rPr lang="es-ES" sz="800" smtClean="0">
              <a:solidFill>
                <a:schemeClr val="bg2">
                  <a:lumMod val="50000"/>
                </a:schemeClr>
              </a:solidFill>
            </a:rPr>
            <a:t>SERVICIO DE</a:t>
          </a:r>
        </a:p>
        <a:p>
          <a:r>
            <a:rPr lang="es-ES" sz="800" smtClean="0">
              <a:solidFill>
                <a:schemeClr val="bg2">
                  <a:lumMod val="50000"/>
                </a:schemeClr>
              </a:solidFill>
            </a:rPr>
            <a:t>ESTAMPADO</a:t>
          </a:r>
        </a:p>
        <a:p>
          <a:r>
            <a:rPr lang="es-ES" sz="800" smtClean="0">
              <a:solidFill>
                <a:schemeClr val="bg2">
                  <a:lumMod val="50000"/>
                </a:schemeClr>
              </a:solidFill>
            </a:rPr>
            <a:t>BORDADOS</a:t>
          </a:r>
          <a:endParaRPr lang="es-ES" sz="800" dirty="0">
            <a:solidFill>
              <a:schemeClr val="bg2">
                <a:lumMod val="50000"/>
              </a:schemeClr>
            </a:solidFill>
          </a:endParaRPr>
        </a:p>
      </dgm:t>
    </dgm:pt>
    <dgm:pt modelId="{078F2EBC-3D6A-4390-8D24-575A7545FB75}" type="parTrans" cxnId="{E8AC8281-22A6-48D9-8837-C0435B3EE1EE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BE816279-E3AC-4E49-A7F0-7A822CB4642E}" type="sibTrans" cxnId="{E8AC8281-22A6-48D9-8837-C0435B3EE1EE}">
      <dgm:prSet/>
      <dgm:spPr/>
      <dgm:t>
        <a:bodyPr/>
        <a:lstStyle/>
        <a:p>
          <a:endParaRPr lang="es-ES" sz="1800">
            <a:solidFill>
              <a:schemeClr val="bg2">
                <a:lumMod val="50000"/>
              </a:schemeClr>
            </a:solidFill>
          </a:endParaRPr>
        </a:p>
      </dgm:t>
    </dgm:pt>
    <dgm:pt modelId="{5CC1EEA3-43B1-4E0C-9D45-BEFD16A59006}" type="pres">
      <dgm:prSet presAssocID="{8182314D-CF00-4402-8919-ABA9555000F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5EDE03E-8644-4A33-9C5F-17394CCEF765}" type="pres">
      <dgm:prSet presAssocID="{C2F28B7B-30CB-4B90-BDB0-34CA6C52FACC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E3195DFF-7469-4BA2-9FD8-3AEB2C463792}" type="pres">
      <dgm:prSet presAssocID="{C2F28B7B-30CB-4B90-BDB0-34CA6C52FACC}" presName="rootComposite1" presStyleCnt="0"/>
      <dgm:spPr/>
      <dgm:t>
        <a:bodyPr/>
        <a:lstStyle/>
        <a:p>
          <a:endParaRPr lang="es-ES"/>
        </a:p>
      </dgm:t>
    </dgm:pt>
    <dgm:pt modelId="{27453972-FAA4-4552-AE67-41781D7B802E}" type="pres">
      <dgm:prSet presAssocID="{C2F28B7B-30CB-4B90-BDB0-34CA6C52FACC}" presName="rootText1" presStyleLbl="node0" presStyleIdx="0" presStyleCnt="1" custScaleX="168535" custScaleY="157658" custLinFactNeighborX="4272" custLinFactNeighborY="8095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E2CDDE6-B174-495F-8E37-91C3C8394482}" type="pres">
      <dgm:prSet presAssocID="{C2F28B7B-30CB-4B90-BDB0-34CA6C52FAC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0210700-B797-40D8-9199-FF08784F9FA0}" type="pres">
      <dgm:prSet presAssocID="{C2F28B7B-30CB-4B90-BDB0-34CA6C52FACC}" presName="hierChild2" presStyleCnt="0"/>
      <dgm:spPr/>
      <dgm:t>
        <a:bodyPr/>
        <a:lstStyle/>
        <a:p>
          <a:endParaRPr lang="es-ES"/>
        </a:p>
      </dgm:t>
    </dgm:pt>
    <dgm:pt modelId="{1C2B85CD-6151-4299-9BAE-3B6325E35105}" type="pres">
      <dgm:prSet presAssocID="{CF18B22C-4E35-41CB-BB20-041C56083315}" presName="Name35" presStyleLbl="parChTrans1D2" presStyleIdx="0" presStyleCnt="5"/>
      <dgm:spPr/>
      <dgm:t>
        <a:bodyPr/>
        <a:lstStyle/>
        <a:p>
          <a:endParaRPr lang="es-ES"/>
        </a:p>
      </dgm:t>
    </dgm:pt>
    <dgm:pt modelId="{3CC75606-4DA9-490A-9DC5-C568C3750FBF}" type="pres">
      <dgm:prSet presAssocID="{E7613421-5110-45E1-BCA4-B38BA9F421B1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EC0E9A08-2528-4826-B138-C084206A3A8A}" type="pres">
      <dgm:prSet presAssocID="{E7613421-5110-45E1-BCA4-B38BA9F421B1}" presName="rootComposite" presStyleCnt="0"/>
      <dgm:spPr/>
      <dgm:t>
        <a:bodyPr/>
        <a:lstStyle/>
        <a:p>
          <a:endParaRPr lang="es-ES"/>
        </a:p>
      </dgm:t>
    </dgm:pt>
    <dgm:pt modelId="{A1CDF957-873C-42AF-B530-79B22FF97951}" type="pres">
      <dgm:prSet presAssocID="{E7613421-5110-45E1-BCA4-B38BA9F421B1}" presName="rootText" presStyleLbl="node2" presStyleIdx="0" presStyleCnt="5" custScaleX="133164" custScaleY="196780" custLinFactNeighborX="-3857" custLinFactNeighborY="921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36FB20-0F3E-40DF-ADE4-5D6970F4C600}" type="pres">
      <dgm:prSet presAssocID="{E7613421-5110-45E1-BCA4-B38BA9F421B1}" presName="rootConnector" presStyleLbl="node2" presStyleIdx="0" presStyleCnt="5"/>
      <dgm:spPr/>
      <dgm:t>
        <a:bodyPr/>
        <a:lstStyle/>
        <a:p>
          <a:endParaRPr lang="es-ES"/>
        </a:p>
      </dgm:t>
    </dgm:pt>
    <dgm:pt modelId="{0036A370-3F4D-483B-995A-8840CF15305C}" type="pres">
      <dgm:prSet presAssocID="{E7613421-5110-45E1-BCA4-B38BA9F421B1}" presName="hierChild4" presStyleCnt="0"/>
      <dgm:spPr/>
      <dgm:t>
        <a:bodyPr/>
        <a:lstStyle/>
        <a:p>
          <a:endParaRPr lang="es-ES"/>
        </a:p>
      </dgm:t>
    </dgm:pt>
    <dgm:pt modelId="{6F49548E-2932-4BE0-9A44-10F2ECBC6E1C}" type="pres">
      <dgm:prSet presAssocID="{B81B6D58-8920-46EF-94E2-449D777362A5}" presName="Name50" presStyleLbl="parChTrans1D3" presStyleIdx="0" presStyleCnt="28"/>
      <dgm:spPr/>
      <dgm:t>
        <a:bodyPr/>
        <a:lstStyle/>
        <a:p>
          <a:endParaRPr lang="es-ES"/>
        </a:p>
      </dgm:t>
    </dgm:pt>
    <dgm:pt modelId="{3FACD189-C414-4633-BCD1-76732F4E1EFB}" type="pres">
      <dgm:prSet presAssocID="{592A04BB-66C0-4780-9440-7359AAFFD2E7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715D47D1-8721-4176-BB3F-F7640F26365B}" type="pres">
      <dgm:prSet presAssocID="{592A04BB-66C0-4780-9440-7359AAFFD2E7}" presName="rootComposite" presStyleCnt="0"/>
      <dgm:spPr/>
      <dgm:t>
        <a:bodyPr/>
        <a:lstStyle/>
        <a:p>
          <a:endParaRPr lang="es-ES"/>
        </a:p>
      </dgm:t>
    </dgm:pt>
    <dgm:pt modelId="{D6E649D3-61A5-4190-8305-82CC71FE9E41}" type="pres">
      <dgm:prSet presAssocID="{592A04BB-66C0-4780-9440-7359AAFFD2E7}" presName="rootText" presStyleLbl="node3" presStyleIdx="0" presStyleCnt="27" custLinFactNeighborY="8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D73D96-70C7-44B5-A78E-EB000CB74694}" type="pres">
      <dgm:prSet presAssocID="{592A04BB-66C0-4780-9440-7359AAFFD2E7}" presName="rootConnector" presStyleLbl="node3" presStyleIdx="0" presStyleCnt="27"/>
      <dgm:spPr/>
      <dgm:t>
        <a:bodyPr/>
        <a:lstStyle/>
        <a:p>
          <a:endParaRPr lang="es-ES"/>
        </a:p>
      </dgm:t>
    </dgm:pt>
    <dgm:pt modelId="{8557E775-1A1F-436B-AFAD-465DE2FAAE9C}" type="pres">
      <dgm:prSet presAssocID="{592A04BB-66C0-4780-9440-7359AAFFD2E7}" presName="hierChild4" presStyleCnt="0"/>
      <dgm:spPr/>
      <dgm:t>
        <a:bodyPr/>
        <a:lstStyle/>
        <a:p>
          <a:endParaRPr lang="es-ES"/>
        </a:p>
      </dgm:t>
    </dgm:pt>
    <dgm:pt modelId="{4300FB05-6D5F-4FF0-B058-FC4EA2E43ACA}" type="pres">
      <dgm:prSet presAssocID="{592A04BB-66C0-4780-9440-7359AAFFD2E7}" presName="hierChild5" presStyleCnt="0"/>
      <dgm:spPr/>
      <dgm:t>
        <a:bodyPr/>
        <a:lstStyle/>
        <a:p>
          <a:endParaRPr lang="es-ES"/>
        </a:p>
      </dgm:t>
    </dgm:pt>
    <dgm:pt modelId="{017B7B87-3FF2-4930-9E3C-6BFD5C6D31C0}" type="pres">
      <dgm:prSet presAssocID="{1F44A5C3-B20A-4485-B26F-A1689D528FB5}" presName="Name50" presStyleLbl="parChTrans1D3" presStyleIdx="1" presStyleCnt="28"/>
      <dgm:spPr/>
      <dgm:t>
        <a:bodyPr/>
        <a:lstStyle/>
        <a:p>
          <a:endParaRPr lang="es-ES"/>
        </a:p>
      </dgm:t>
    </dgm:pt>
    <dgm:pt modelId="{983F3B27-D12F-49FE-9B3A-8B752147EE46}" type="pres">
      <dgm:prSet presAssocID="{5991A1F4-6023-463C-B7B0-F9223EB08C0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31C5E02-22F8-4B08-B902-3A2AF8C14BD3}" type="pres">
      <dgm:prSet presAssocID="{5991A1F4-6023-463C-B7B0-F9223EB08C02}" presName="rootComposite" presStyleCnt="0"/>
      <dgm:spPr/>
      <dgm:t>
        <a:bodyPr/>
        <a:lstStyle/>
        <a:p>
          <a:endParaRPr lang="es-ES"/>
        </a:p>
      </dgm:t>
    </dgm:pt>
    <dgm:pt modelId="{D5E296CE-521A-4F5C-8541-5411F3388A49}" type="pres">
      <dgm:prSet presAssocID="{5991A1F4-6023-463C-B7B0-F9223EB08C02}" presName="rootText" presStyleLbl="node3" presStyleIdx="1" presStyleCnt="27" custLinFactNeighborY="8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6317BD-0CB4-4270-AEAA-C452EBD77493}" type="pres">
      <dgm:prSet presAssocID="{5991A1F4-6023-463C-B7B0-F9223EB08C02}" presName="rootConnector" presStyleLbl="node3" presStyleIdx="1" presStyleCnt="27"/>
      <dgm:spPr/>
      <dgm:t>
        <a:bodyPr/>
        <a:lstStyle/>
        <a:p>
          <a:endParaRPr lang="es-ES"/>
        </a:p>
      </dgm:t>
    </dgm:pt>
    <dgm:pt modelId="{7316AAEE-353F-46B8-88B5-A51BF5924615}" type="pres">
      <dgm:prSet presAssocID="{5991A1F4-6023-463C-B7B0-F9223EB08C02}" presName="hierChild4" presStyleCnt="0"/>
      <dgm:spPr/>
      <dgm:t>
        <a:bodyPr/>
        <a:lstStyle/>
        <a:p>
          <a:endParaRPr lang="es-ES"/>
        </a:p>
      </dgm:t>
    </dgm:pt>
    <dgm:pt modelId="{AFD683A2-00EF-4204-95D5-AC5BABC4FC6A}" type="pres">
      <dgm:prSet presAssocID="{5991A1F4-6023-463C-B7B0-F9223EB08C02}" presName="hierChild5" presStyleCnt="0"/>
      <dgm:spPr/>
      <dgm:t>
        <a:bodyPr/>
        <a:lstStyle/>
        <a:p>
          <a:endParaRPr lang="es-ES"/>
        </a:p>
      </dgm:t>
    </dgm:pt>
    <dgm:pt modelId="{E5E264BF-B140-4707-889D-E729F2771CB2}" type="pres">
      <dgm:prSet presAssocID="{83E37740-7717-4971-B233-EFACFD929E49}" presName="Name50" presStyleLbl="parChTrans1D3" presStyleIdx="2" presStyleCnt="28"/>
      <dgm:spPr/>
      <dgm:t>
        <a:bodyPr/>
        <a:lstStyle/>
        <a:p>
          <a:endParaRPr lang="es-ES"/>
        </a:p>
      </dgm:t>
    </dgm:pt>
    <dgm:pt modelId="{9BAC622F-EA28-4E82-A5E5-60889FD4ABB1}" type="pres">
      <dgm:prSet presAssocID="{D3648FB6-9054-4984-B78D-82273E07A67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92E50F0-2983-4B6D-AEAD-1840BEFEF715}" type="pres">
      <dgm:prSet presAssocID="{D3648FB6-9054-4984-B78D-82273E07A670}" presName="rootComposite" presStyleCnt="0"/>
      <dgm:spPr/>
      <dgm:t>
        <a:bodyPr/>
        <a:lstStyle/>
        <a:p>
          <a:endParaRPr lang="es-ES"/>
        </a:p>
      </dgm:t>
    </dgm:pt>
    <dgm:pt modelId="{5856188C-14C2-4E8D-88CF-F0A222E95843}" type="pres">
      <dgm:prSet presAssocID="{D3648FB6-9054-4984-B78D-82273E07A670}" presName="rootText" presStyleLbl="node3" presStyleIdx="2" presStyleCnt="27" custLinFactNeighborY="8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8DC0162-A1D5-4D96-AD6C-CDFFE8DCCDCF}" type="pres">
      <dgm:prSet presAssocID="{D3648FB6-9054-4984-B78D-82273E07A670}" presName="rootConnector" presStyleLbl="node3" presStyleIdx="2" presStyleCnt="27"/>
      <dgm:spPr/>
      <dgm:t>
        <a:bodyPr/>
        <a:lstStyle/>
        <a:p>
          <a:endParaRPr lang="es-ES"/>
        </a:p>
      </dgm:t>
    </dgm:pt>
    <dgm:pt modelId="{750DF35E-9C5A-4E1A-92A8-579A149536B3}" type="pres">
      <dgm:prSet presAssocID="{D3648FB6-9054-4984-B78D-82273E07A670}" presName="hierChild4" presStyleCnt="0"/>
      <dgm:spPr/>
      <dgm:t>
        <a:bodyPr/>
        <a:lstStyle/>
        <a:p>
          <a:endParaRPr lang="es-ES"/>
        </a:p>
      </dgm:t>
    </dgm:pt>
    <dgm:pt modelId="{90E2C6E4-7B13-430B-B520-D33F2E347F2F}" type="pres">
      <dgm:prSet presAssocID="{D3648FB6-9054-4984-B78D-82273E07A670}" presName="hierChild5" presStyleCnt="0"/>
      <dgm:spPr/>
      <dgm:t>
        <a:bodyPr/>
        <a:lstStyle/>
        <a:p>
          <a:endParaRPr lang="es-ES"/>
        </a:p>
      </dgm:t>
    </dgm:pt>
    <dgm:pt modelId="{58C1FE64-DF33-4CCA-83CF-EBDD00AAEF96}" type="pres">
      <dgm:prSet presAssocID="{778801B8-5019-4440-9342-629E2E71C05B}" presName="Name50" presStyleLbl="parChTrans1D3" presStyleIdx="3" presStyleCnt="28"/>
      <dgm:spPr/>
      <dgm:t>
        <a:bodyPr/>
        <a:lstStyle/>
        <a:p>
          <a:endParaRPr lang="es-ES"/>
        </a:p>
      </dgm:t>
    </dgm:pt>
    <dgm:pt modelId="{FC17E233-306F-45A1-93F3-A8C363CB945C}" type="pres">
      <dgm:prSet presAssocID="{F22CA74E-32BB-4CFC-9562-B2D683ED21B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B16A9CB-EA5D-442D-989D-5E439687E736}" type="pres">
      <dgm:prSet presAssocID="{F22CA74E-32BB-4CFC-9562-B2D683ED21B4}" presName="rootComposite" presStyleCnt="0"/>
      <dgm:spPr/>
      <dgm:t>
        <a:bodyPr/>
        <a:lstStyle/>
        <a:p>
          <a:endParaRPr lang="es-ES"/>
        </a:p>
      </dgm:t>
    </dgm:pt>
    <dgm:pt modelId="{832E102A-DBEE-4F8B-AA91-2A9131AC8224}" type="pres">
      <dgm:prSet presAssocID="{F22CA74E-32BB-4CFC-9562-B2D683ED21B4}" presName="rootText" presStyleLbl="node3" presStyleIdx="3" presStyleCnt="27" custLinFactNeighborY="8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A89C73-2FAC-42DC-8D44-A1BFDBBB800B}" type="pres">
      <dgm:prSet presAssocID="{F22CA74E-32BB-4CFC-9562-B2D683ED21B4}" presName="rootConnector" presStyleLbl="node3" presStyleIdx="3" presStyleCnt="27"/>
      <dgm:spPr/>
      <dgm:t>
        <a:bodyPr/>
        <a:lstStyle/>
        <a:p>
          <a:endParaRPr lang="es-ES"/>
        </a:p>
      </dgm:t>
    </dgm:pt>
    <dgm:pt modelId="{076FD81C-E0FD-4697-B503-7BA34F53EBF6}" type="pres">
      <dgm:prSet presAssocID="{F22CA74E-32BB-4CFC-9562-B2D683ED21B4}" presName="hierChild4" presStyleCnt="0"/>
      <dgm:spPr/>
      <dgm:t>
        <a:bodyPr/>
        <a:lstStyle/>
        <a:p>
          <a:endParaRPr lang="es-ES"/>
        </a:p>
      </dgm:t>
    </dgm:pt>
    <dgm:pt modelId="{A7B06D15-D6CF-45F3-A60D-31A097F4EB79}" type="pres">
      <dgm:prSet presAssocID="{F22CA74E-32BB-4CFC-9562-B2D683ED21B4}" presName="hierChild5" presStyleCnt="0"/>
      <dgm:spPr/>
      <dgm:t>
        <a:bodyPr/>
        <a:lstStyle/>
        <a:p>
          <a:endParaRPr lang="es-ES"/>
        </a:p>
      </dgm:t>
    </dgm:pt>
    <dgm:pt modelId="{5619A024-7D93-404F-AABE-0DECD8EBB522}" type="pres">
      <dgm:prSet presAssocID="{EFC37936-770A-4B98-8287-1A19C7E9622E}" presName="Name50" presStyleLbl="parChTrans1D3" presStyleIdx="4" presStyleCnt="28"/>
      <dgm:spPr/>
      <dgm:t>
        <a:bodyPr/>
        <a:lstStyle/>
        <a:p>
          <a:endParaRPr lang="es-ES"/>
        </a:p>
      </dgm:t>
    </dgm:pt>
    <dgm:pt modelId="{03A11A9E-C195-4E78-BF48-9A60A188E496}" type="pres">
      <dgm:prSet presAssocID="{D927957F-6366-4022-B633-340F8045420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B6CD0DE-F3F2-485C-BB00-D0CEDD9A2F87}" type="pres">
      <dgm:prSet presAssocID="{D927957F-6366-4022-B633-340F8045420D}" presName="rootComposite" presStyleCnt="0"/>
      <dgm:spPr/>
      <dgm:t>
        <a:bodyPr/>
        <a:lstStyle/>
        <a:p>
          <a:endParaRPr lang="es-ES"/>
        </a:p>
      </dgm:t>
    </dgm:pt>
    <dgm:pt modelId="{803F650F-C03D-4A56-850A-2EB65A68572B}" type="pres">
      <dgm:prSet presAssocID="{D927957F-6366-4022-B633-340F8045420D}" presName="rootText" presStyleLbl="node3" presStyleIdx="4" presStyleCnt="27" custLinFactNeighborY="8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EBDD62-81CD-45D2-A75C-8E4E759BFEAC}" type="pres">
      <dgm:prSet presAssocID="{D927957F-6366-4022-B633-340F8045420D}" presName="rootConnector" presStyleLbl="node3" presStyleIdx="4" presStyleCnt="27"/>
      <dgm:spPr/>
      <dgm:t>
        <a:bodyPr/>
        <a:lstStyle/>
        <a:p>
          <a:endParaRPr lang="es-ES"/>
        </a:p>
      </dgm:t>
    </dgm:pt>
    <dgm:pt modelId="{F0D6DBA1-851F-46AE-86B7-B053BB2497C6}" type="pres">
      <dgm:prSet presAssocID="{D927957F-6366-4022-B633-340F8045420D}" presName="hierChild4" presStyleCnt="0"/>
      <dgm:spPr/>
      <dgm:t>
        <a:bodyPr/>
        <a:lstStyle/>
        <a:p>
          <a:endParaRPr lang="es-ES"/>
        </a:p>
      </dgm:t>
    </dgm:pt>
    <dgm:pt modelId="{50688B9D-E65A-409C-976E-3E7AEB283B12}" type="pres">
      <dgm:prSet presAssocID="{D927957F-6366-4022-B633-340F8045420D}" presName="hierChild5" presStyleCnt="0"/>
      <dgm:spPr/>
      <dgm:t>
        <a:bodyPr/>
        <a:lstStyle/>
        <a:p>
          <a:endParaRPr lang="es-ES"/>
        </a:p>
      </dgm:t>
    </dgm:pt>
    <dgm:pt modelId="{7D265669-0B46-46F6-84AF-C4AFD95E39C9}" type="pres">
      <dgm:prSet presAssocID="{078F2EBC-3D6A-4390-8D24-575A7545FB75}" presName="Name50" presStyleLbl="parChTrans1D3" presStyleIdx="5" presStyleCnt="28"/>
      <dgm:spPr/>
      <dgm:t>
        <a:bodyPr/>
        <a:lstStyle/>
        <a:p>
          <a:endParaRPr lang="es-ES"/>
        </a:p>
      </dgm:t>
    </dgm:pt>
    <dgm:pt modelId="{5AEF9372-FF70-487B-A5D9-11621D9449FD}" type="pres">
      <dgm:prSet presAssocID="{7F959569-94CE-4223-A53C-50BB1E35230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99D987B-2784-4856-95B9-4AB8C0F3FA5C}" type="pres">
      <dgm:prSet presAssocID="{7F959569-94CE-4223-A53C-50BB1E352302}" presName="rootComposite" presStyleCnt="0"/>
      <dgm:spPr/>
      <dgm:t>
        <a:bodyPr/>
        <a:lstStyle/>
        <a:p>
          <a:endParaRPr lang="es-ES"/>
        </a:p>
      </dgm:t>
    </dgm:pt>
    <dgm:pt modelId="{DC238A57-68E8-4E45-888D-F7654FEFD81F}" type="pres">
      <dgm:prSet presAssocID="{7F959569-94CE-4223-A53C-50BB1E352302}" presName="rootText" presStyleLbl="node3" presStyleIdx="5" presStyleCnt="27" custScaleY="185170" custLinFactNeighborY="8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B3DB225-F4DE-4257-8E5D-5A3199EC048D}" type="pres">
      <dgm:prSet presAssocID="{7F959569-94CE-4223-A53C-50BB1E352302}" presName="rootConnector" presStyleLbl="node3" presStyleIdx="5" presStyleCnt="27"/>
      <dgm:spPr/>
      <dgm:t>
        <a:bodyPr/>
        <a:lstStyle/>
        <a:p>
          <a:endParaRPr lang="es-ES"/>
        </a:p>
      </dgm:t>
    </dgm:pt>
    <dgm:pt modelId="{B46F1790-F8E7-4146-8197-A28C7EC289A1}" type="pres">
      <dgm:prSet presAssocID="{7F959569-94CE-4223-A53C-50BB1E352302}" presName="hierChild4" presStyleCnt="0"/>
      <dgm:spPr/>
      <dgm:t>
        <a:bodyPr/>
        <a:lstStyle/>
        <a:p>
          <a:endParaRPr lang="es-ES"/>
        </a:p>
      </dgm:t>
    </dgm:pt>
    <dgm:pt modelId="{C82B8D9F-D544-4543-A629-88A21309F0C0}" type="pres">
      <dgm:prSet presAssocID="{7F959569-94CE-4223-A53C-50BB1E352302}" presName="hierChild5" presStyleCnt="0"/>
      <dgm:spPr/>
      <dgm:t>
        <a:bodyPr/>
        <a:lstStyle/>
        <a:p>
          <a:endParaRPr lang="es-ES"/>
        </a:p>
      </dgm:t>
    </dgm:pt>
    <dgm:pt modelId="{7212BF45-C2B4-493B-8EBE-90809255DE7D}" type="pres">
      <dgm:prSet presAssocID="{E7613421-5110-45E1-BCA4-B38BA9F421B1}" presName="hierChild5" presStyleCnt="0"/>
      <dgm:spPr/>
      <dgm:t>
        <a:bodyPr/>
        <a:lstStyle/>
        <a:p>
          <a:endParaRPr lang="es-ES"/>
        </a:p>
      </dgm:t>
    </dgm:pt>
    <dgm:pt modelId="{645DC372-4CEF-4234-919A-F6B2DD5A18B6}" type="pres">
      <dgm:prSet presAssocID="{EE1AA6A8-5AAC-444A-85EF-39D3720D1B9B}" presName="Name35" presStyleLbl="parChTrans1D2" presStyleIdx="1" presStyleCnt="5"/>
      <dgm:spPr/>
      <dgm:t>
        <a:bodyPr/>
        <a:lstStyle/>
        <a:p>
          <a:endParaRPr lang="es-ES"/>
        </a:p>
      </dgm:t>
    </dgm:pt>
    <dgm:pt modelId="{BC023D6F-66EB-43A9-A802-28FA849FE677}" type="pres">
      <dgm:prSet presAssocID="{56034E29-18D8-492E-A27F-AC8C2CB7A0C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D81DCF0-AEF6-4437-833E-0E289CE2C14A}" type="pres">
      <dgm:prSet presAssocID="{56034E29-18D8-492E-A27F-AC8C2CB7A0C1}" presName="rootComposite" presStyleCnt="0"/>
      <dgm:spPr/>
      <dgm:t>
        <a:bodyPr/>
        <a:lstStyle/>
        <a:p>
          <a:endParaRPr lang="es-ES"/>
        </a:p>
      </dgm:t>
    </dgm:pt>
    <dgm:pt modelId="{20C0BCDB-5725-48D3-9E7B-47FA987F321C}" type="pres">
      <dgm:prSet presAssocID="{56034E29-18D8-492E-A27F-AC8C2CB7A0C1}" presName="rootText" presStyleLbl="node2" presStyleIdx="1" presStyleCnt="5" custScaleX="138081" custScaleY="176506" custLinFactNeighborY="8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B0AE01-5702-4FF4-AE21-F3BC2D9E5B51}" type="pres">
      <dgm:prSet presAssocID="{56034E29-18D8-492E-A27F-AC8C2CB7A0C1}" presName="rootConnector" presStyleLbl="node2" presStyleIdx="1" presStyleCnt="5"/>
      <dgm:spPr/>
      <dgm:t>
        <a:bodyPr/>
        <a:lstStyle/>
        <a:p>
          <a:endParaRPr lang="es-ES"/>
        </a:p>
      </dgm:t>
    </dgm:pt>
    <dgm:pt modelId="{8CA448F0-2537-4D96-BBFB-3FBAA540EC31}" type="pres">
      <dgm:prSet presAssocID="{56034E29-18D8-492E-A27F-AC8C2CB7A0C1}" presName="hierChild4" presStyleCnt="0"/>
      <dgm:spPr/>
      <dgm:t>
        <a:bodyPr/>
        <a:lstStyle/>
        <a:p>
          <a:endParaRPr lang="es-ES"/>
        </a:p>
      </dgm:t>
    </dgm:pt>
    <dgm:pt modelId="{93E6D9EA-5352-4CF2-92C3-681329C4387D}" type="pres">
      <dgm:prSet presAssocID="{51072DC6-1B30-4875-B911-79A23CCD6971}" presName="Name37" presStyleLbl="parChTrans1D3" presStyleIdx="6" presStyleCnt="28"/>
      <dgm:spPr/>
      <dgm:t>
        <a:bodyPr/>
        <a:lstStyle/>
        <a:p>
          <a:endParaRPr lang="es-ES"/>
        </a:p>
      </dgm:t>
    </dgm:pt>
    <dgm:pt modelId="{0D7F65A5-289E-40D2-9201-E37DF4918473}" type="pres">
      <dgm:prSet presAssocID="{B4E7C2B1-A120-4F27-842D-9F67CFD6059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1B23400-5A30-4ABD-9B7F-6AEEEFC28A31}" type="pres">
      <dgm:prSet presAssocID="{B4E7C2B1-A120-4F27-842D-9F67CFD60591}" presName="rootComposite" presStyleCnt="0"/>
      <dgm:spPr/>
      <dgm:t>
        <a:bodyPr/>
        <a:lstStyle/>
        <a:p>
          <a:endParaRPr lang="es-ES"/>
        </a:p>
      </dgm:t>
    </dgm:pt>
    <dgm:pt modelId="{69289475-6F28-40AD-8998-797B260756C7}" type="pres">
      <dgm:prSet presAssocID="{B4E7C2B1-A120-4F27-842D-9F67CFD60591}" presName="rootText" presStyleLbl="node3" presStyleIdx="6" presStyleCnt="27" custLinFactNeighborY="8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1538A68-036C-48DC-85E1-27DE95328805}" type="pres">
      <dgm:prSet presAssocID="{B4E7C2B1-A120-4F27-842D-9F67CFD60591}" presName="rootConnector" presStyleLbl="node3" presStyleIdx="6" presStyleCnt="27"/>
      <dgm:spPr/>
      <dgm:t>
        <a:bodyPr/>
        <a:lstStyle/>
        <a:p>
          <a:endParaRPr lang="es-ES"/>
        </a:p>
      </dgm:t>
    </dgm:pt>
    <dgm:pt modelId="{0AC40E8E-3FB4-4C88-9CB3-DAF93F57E9EE}" type="pres">
      <dgm:prSet presAssocID="{B4E7C2B1-A120-4F27-842D-9F67CFD60591}" presName="hierChild4" presStyleCnt="0"/>
      <dgm:spPr/>
      <dgm:t>
        <a:bodyPr/>
        <a:lstStyle/>
        <a:p>
          <a:endParaRPr lang="es-ES"/>
        </a:p>
      </dgm:t>
    </dgm:pt>
    <dgm:pt modelId="{C0842340-186A-4AE0-93BB-92C5C2A7B9F1}" type="pres">
      <dgm:prSet presAssocID="{B4E7C2B1-A120-4F27-842D-9F67CFD60591}" presName="hierChild5" presStyleCnt="0"/>
      <dgm:spPr/>
      <dgm:t>
        <a:bodyPr/>
        <a:lstStyle/>
        <a:p>
          <a:endParaRPr lang="es-ES"/>
        </a:p>
      </dgm:t>
    </dgm:pt>
    <dgm:pt modelId="{2447199B-45D5-4BD9-A9F4-E854E3543420}" type="pres">
      <dgm:prSet presAssocID="{D103E28D-B4BF-4955-B394-90E1490AE892}" presName="Name37" presStyleLbl="parChTrans1D3" presStyleIdx="7" presStyleCnt="28"/>
      <dgm:spPr/>
      <dgm:t>
        <a:bodyPr/>
        <a:lstStyle/>
        <a:p>
          <a:endParaRPr lang="es-ES"/>
        </a:p>
      </dgm:t>
    </dgm:pt>
    <dgm:pt modelId="{6112C662-F2CC-43FC-BDE3-04478AB8CC9C}" type="pres">
      <dgm:prSet presAssocID="{91D2FCEB-3C67-4B01-91D7-AE607B8EDB5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C3C6B24-C65B-4435-90B1-D6A71633C45E}" type="pres">
      <dgm:prSet presAssocID="{91D2FCEB-3C67-4B01-91D7-AE607B8EDB58}" presName="rootComposite" presStyleCnt="0"/>
      <dgm:spPr/>
      <dgm:t>
        <a:bodyPr/>
        <a:lstStyle/>
        <a:p>
          <a:endParaRPr lang="es-ES"/>
        </a:p>
      </dgm:t>
    </dgm:pt>
    <dgm:pt modelId="{3A8E629D-E572-4143-8B80-163D12BD69F9}" type="pres">
      <dgm:prSet presAssocID="{91D2FCEB-3C67-4B01-91D7-AE607B8EDB58}" presName="rootText" presStyleLbl="node3" presStyleIdx="7" presStyleCnt="27" custLinFactNeighborY="8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4F1E605-6A8C-428F-B600-22BD4A594738}" type="pres">
      <dgm:prSet presAssocID="{91D2FCEB-3C67-4B01-91D7-AE607B8EDB58}" presName="rootConnector" presStyleLbl="node3" presStyleIdx="7" presStyleCnt="27"/>
      <dgm:spPr/>
      <dgm:t>
        <a:bodyPr/>
        <a:lstStyle/>
        <a:p>
          <a:endParaRPr lang="es-ES"/>
        </a:p>
      </dgm:t>
    </dgm:pt>
    <dgm:pt modelId="{D666FCB5-BBC7-4FF8-89BC-C6ED8A147652}" type="pres">
      <dgm:prSet presAssocID="{91D2FCEB-3C67-4B01-91D7-AE607B8EDB58}" presName="hierChild4" presStyleCnt="0"/>
      <dgm:spPr/>
      <dgm:t>
        <a:bodyPr/>
        <a:lstStyle/>
        <a:p>
          <a:endParaRPr lang="es-ES"/>
        </a:p>
      </dgm:t>
    </dgm:pt>
    <dgm:pt modelId="{BD630A0D-5A05-47AD-862D-16627992884F}" type="pres">
      <dgm:prSet presAssocID="{91D2FCEB-3C67-4B01-91D7-AE607B8EDB58}" presName="hierChild5" presStyleCnt="0"/>
      <dgm:spPr/>
      <dgm:t>
        <a:bodyPr/>
        <a:lstStyle/>
        <a:p>
          <a:endParaRPr lang="es-ES"/>
        </a:p>
      </dgm:t>
    </dgm:pt>
    <dgm:pt modelId="{862D085C-5900-4F32-A83F-8DAE119D8C69}" type="pres">
      <dgm:prSet presAssocID="{D0C2DF6F-BD32-40A1-92A4-495BD7460607}" presName="Name37" presStyleLbl="parChTrans1D3" presStyleIdx="8" presStyleCnt="28"/>
      <dgm:spPr/>
      <dgm:t>
        <a:bodyPr/>
        <a:lstStyle/>
        <a:p>
          <a:endParaRPr lang="es-ES"/>
        </a:p>
      </dgm:t>
    </dgm:pt>
    <dgm:pt modelId="{DD133CA4-C96A-46AF-89A2-54DA4C13366A}" type="pres">
      <dgm:prSet presAssocID="{44F41EEB-0055-4EAC-BF1D-51B46F92EE3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4F73298-D94C-470E-8D05-47812B35967F}" type="pres">
      <dgm:prSet presAssocID="{44F41EEB-0055-4EAC-BF1D-51B46F92EE31}" presName="rootComposite" presStyleCnt="0"/>
      <dgm:spPr/>
      <dgm:t>
        <a:bodyPr/>
        <a:lstStyle/>
        <a:p>
          <a:endParaRPr lang="es-ES"/>
        </a:p>
      </dgm:t>
    </dgm:pt>
    <dgm:pt modelId="{E6A94A53-1A05-4433-B318-7A59E0E5578F}" type="pres">
      <dgm:prSet presAssocID="{44F41EEB-0055-4EAC-BF1D-51B46F92EE31}" presName="rootText" presStyleLbl="node3" presStyleIdx="8" presStyleCnt="27" custLinFactNeighborY="8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046BCE-EE6B-49DD-88BA-B0B22C9075F4}" type="pres">
      <dgm:prSet presAssocID="{44F41EEB-0055-4EAC-BF1D-51B46F92EE31}" presName="rootConnector" presStyleLbl="node3" presStyleIdx="8" presStyleCnt="27"/>
      <dgm:spPr/>
      <dgm:t>
        <a:bodyPr/>
        <a:lstStyle/>
        <a:p>
          <a:endParaRPr lang="es-ES"/>
        </a:p>
      </dgm:t>
    </dgm:pt>
    <dgm:pt modelId="{8AC84678-78C9-4371-8223-4E451EE05350}" type="pres">
      <dgm:prSet presAssocID="{44F41EEB-0055-4EAC-BF1D-51B46F92EE31}" presName="hierChild4" presStyleCnt="0"/>
      <dgm:spPr/>
      <dgm:t>
        <a:bodyPr/>
        <a:lstStyle/>
        <a:p>
          <a:endParaRPr lang="es-ES"/>
        </a:p>
      </dgm:t>
    </dgm:pt>
    <dgm:pt modelId="{B8153D78-C23B-4214-9484-94457EBC284F}" type="pres">
      <dgm:prSet presAssocID="{44F41EEB-0055-4EAC-BF1D-51B46F92EE31}" presName="hierChild5" presStyleCnt="0"/>
      <dgm:spPr/>
      <dgm:t>
        <a:bodyPr/>
        <a:lstStyle/>
        <a:p>
          <a:endParaRPr lang="es-ES"/>
        </a:p>
      </dgm:t>
    </dgm:pt>
    <dgm:pt modelId="{36689881-AAB5-40A7-A1A8-B7C7C4DDF8E2}" type="pres">
      <dgm:prSet presAssocID="{35688EE8-EE33-4A9F-99B9-2A0BB4872F52}" presName="Name37" presStyleLbl="parChTrans1D3" presStyleIdx="9" presStyleCnt="28"/>
      <dgm:spPr/>
      <dgm:t>
        <a:bodyPr/>
        <a:lstStyle/>
        <a:p>
          <a:endParaRPr lang="es-ES"/>
        </a:p>
      </dgm:t>
    </dgm:pt>
    <dgm:pt modelId="{4DA5ACB9-92A2-44C9-94B6-BB813CDB5F53}" type="pres">
      <dgm:prSet presAssocID="{716E843F-3974-4BC6-A583-AEC85EC25F7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2B467F5-9FD4-4A8F-9A6A-E776600AC852}" type="pres">
      <dgm:prSet presAssocID="{716E843F-3974-4BC6-A583-AEC85EC25F77}" presName="rootComposite" presStyleCnt="0"/>
      <dgm:spPr/>
      <dgm:t>
        <a:bodyPr/>
        <a:lstStyle/>
        <a:p>
          <a:endParaRPr lang="es-ES"/>
        </a:p>
      </dgm:t>
    </dgm:pt>
    <dgm:pt modelId="{936944ED-4CC8-4A07-B691-95541E65A36F}" type="pres">
      <dgm:prSet presAssocID="{716E843F-3974-4BC6-A583-AEC85EC25F77}" presName="rootText" presStyleLbl="node3" presStyleIdx="9" presStyleCnt="27" custLinFactNeighborY="8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A44F5A-0409-40DE-9E63-D3027EF0BD0C}" type="pres">
      <dgm:prSet presAssocID="{716E843F-3974-4BC6-A583-AEC85EC25F77}" presName="rootConnector" presStyleLbl="node3" presStyleIdx="9" presStyleCnt="27"/>
      <dgm:spPr/>
      <dgm:t>
        <a:bodyPr/>
        <a:lstStyle/>
        <a:p>
          <a:endParaRPr lang="es-ES"/>
        </a:p>
      </dgm:t>
    </dgm:pt>
    <dgm:pt modelId="{97D99E74-1514-4745-846B-8FA1102B7D1D}" type="pres">
      <dgm:prSet presAssocID="{716E843F-3974-4BC6-A583-AEC85EC25F77}" presName="hierChild4" presStyleCnt="0"/>
      <dgm:spPr/>
      <dgm:t>
        <a:bodyPr/>
        <a:lstStyle/>
        <a:p>
          <a:endParaRPr lang="es-ES"/>
        </a:p>
      </dgm:t>
    </dgm:pt>
    <dgm:pt modelId="{8E3B13F3-C6AC-4E91-BF6A-F37390E0D958}" type="pres">
      <dgm:prSet presAssocID="{716E843F-3974-4BC6-A583-AEC85EC25F77}" presName="hierChild5" presStyleCnt="0"/>
      <dgm:spPr/>
      <dgm:t>
        <a:bodyPr/>
        <a:lstStyle/>
        <a:p>
          <a:endParaRPr lang="es-ES"/>
        </a:p>
      </dgm:t>
    </dgm:pt>
    <dgm:pt modelId="{637B396F-3270-4C8A-9BBF-7C285DE2E375}" type="pres">
      <dgm:prSet presAssocID="{CFEB8E77-86DC-4968-B75C-8E04CE199180}" presName="Name37" presStyleLbl="parChTrans1D3" presStyleIdx="10" presStyleCnt="28"/>
      <dgm:spPr/>
      <dgm:t>
        <a:bodyPr/>
        <a:lstStyle/>
        <a:p>
          <a:endParaRPr lang="es-ES"/>
        </a:p>
      </dgm:t>
    </dgm:pt>
    <dgm:pt modelId="{402CDD28-47B1-4AE6-92E2-61887194543C}" type="pres">
      <dgm:prSet presAssocID="{7CC3DD21-114E-4256-8472-930F31A07AF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7F62A3F-B727-4EBA-A11F-24230A2E22D9}" type="pres">
      <dgm:prSet presAssocID="{7CC3DD21-114E-4256-8472-930F31A07AF5}" presName="rootComposite" presStyleCnt="0"/>
      <dgm:spPr/>
      <dgm:t>
        <a:bodyPr/>
        <a:lstStyle/>
        <a:p>
          <a:endParaRPr lang="es-ES"/>
        </a:p>
      </dgm:t>
    </dgm:pt>
    <dgm:pt modelId="{DAE9F7A3-60D0-443A-85F4-9FBA1593857D}" type="pres">
      <dgm:prSet presAssocID="{7CC3DD21-114E-4256-8472-930F31A07AF5}" presName="rootText" presStyleLbl="node3" presStyleIdx="10" presStyleCnt="27" custLinFactNeighborY="8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4BFA4E-9C7B-4B14-A0EC-763AF7947FA0}" type="pres">
      <dgm:prSet presAssocID="{7CC3DD21-114E-4256-8472-930F31A07AF5}" presName="rootConnector" presStyleLbl="node3" presStyleIdx="10" presStyleCnt="27"/>
      <dgm:spPr/>
      <dgm:t>
        <a:bodyPr/>
        <a:lstStyle/>
        <a:p>
          <a:endParaRPr lang="es-ES"/>
        </a:p>
      </dgm:t>
    </dgm:pt>
    <dgm:pt modelId="{AEA11D03-A8B7-49A4-9D63-9D1D3DD7E6F4}" type="pres">
      <dgm:prSet presAssocID="{7CC3DD21-114E-4256-8472-930F31A07AF5}" presName="hierChild4" presStyleCnt="0"/>
      <dgm:spPr/>
      <dgm:t>
        <a:bodyPr/>
        <a:lstStyle/>
        <a:p>
          <a:endParaRPr lang="es-ES"/>
        </a:p>
      </dgm:t>
    </dgm:pt>
    <dgm:pt modelId="{168B07BB-67C3-4B11-B1BA-C78FDDCA2035}" type="pres">
      <dgm:prSet presAssocID="{7CC3DD21-114E-4256-8472-930F31A07AF5}" presName="hierChild5" presStyleCnt="0"/>
      <dgm:spPr/>
      <dgm:t>
        <a:bodyPr/>
        <a:lstStyle/>
        <a:p>
          <a:endParaRPr lang="es-ES"/>
        </a:p>
      </dgm:t>
    </dgm:pt>
    <dgm:pt modelId="{EADC49E2-D6A2-4A0A-AC45-C38AAC12B311}" type="pres">
      <dgm:prSet presAssocID="{964CBA7E-894C-410B-8670-06D91415D68B}" presName="Name37" presStyleLbl="parChTrans1D3" presStyleIdx="11" presStyleCnt="28"/>
      <dgm:spPr/>
      <dgm:t>
        <a:bodyPr/>
        <a:lstStyle/>
        <a:p>
          <a:endParaRPr lang="es-ES"/>
        </a:p>
      </dgm:t>
    </dgm:pt>
    <dgm:pt modelId="{FA7155B3-9104-4D1C-8D77-358972D57DAF}" type="pres">
      <dgm:prSet presAssocID="{D7039F9A-15CE-40FF-851F-063A464B04D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F4D5AC2-24F2-4230-A383-18611AB6F12F}" type="pres">
      <dgm:prSet presAssocID="{D7039F9A-15CE-40FF-851F-063A464B04D8}" presName="rootComposite" presStyleCnt="0"/>
      <dgm:spPr/>
      <dgm:t>
        <a:bodyPr/>
        <a:lstStyle/>
        <a:p>
          <a:endParaRPr lang="es-ES"/>
        </a:p>
      </dgm:t>
    </dgm:pt>
    <dgm:pt modelId="{68306DDF-CA05-4480-9FC0-04727F2E1C28}" type="pres">
      <dgm:prSet presAssocID="{D7039F9A-15CE-40FF-851F-063A464B04D8}" presName="rootText" presStyleLbl="node3" presStyleIdx="11" presStyleCnt="27" custLinFactNeighborY="8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6B33078-3558-4FF6-95A7-21FF941104FB}" type="pres">
      <dgm:prSet presAssocID="{D7039F9A-15CE-40FF-851F-063A464B04D8}" presName="rootConnector" presStyleLbl="node3" presStyleIdx="11" presStyleCnt="27"/>
      <dgm:spPr/>
      <dgm:t>
        <a:bodyPr/>
        <a:lstStyle/>
        <a:p>
          <a:endParaRPr lang="es-ES"/>
        </a:p>
      </dgm:t>
    </dgm:pt>
    <dgm:pt modelId="{7CACF816-3B29-4600-9CA7-EC49C1A0EF34}" type="pres">
      <dgm:prSet presAssocID="{D7039F9A-15CE-40FF-851F-063A464B04D8}" presName="hierChild4" presStyleCnt="0"/>
      <dgm:spPr/>
      <dgm:t>
        <a:bodyPr/>
        <a:lstStyle/>
        <a:p>
          <a:endParaRPr lang="es-ES"/>
        </a:p>
      </dgm:t>
    </dgm:pt>
    <dgm:pt modelId="{FC8071B1-F935-4AD9-B6B6-4122D34801F3}" type="pres">
      <dgm:prSet presAssocID="{D7039F9A-15CE-40FF-851F-063A464B04D8}" presName="hierChild5" presStyleCnt="0"/>
      <dgm:spPr/>
      <dgm:t>
        <a:bodyPr/>
        <a:lstStyle/>
        <a:p>
          <a:endParaRPr lang="es-ES"/>
        </a:p>
      </dgm:t>
    </dgm:pt>
    <dgm:pt modelId="{C9CBEC3C-4D70-46D5-9F5B-C64F3C122F54}" type="pres">
      <dgm:prSet presAssocID="{56034E29-18D8-492E-A27F-AC8C2CB7A0C1}" presName="hierChild5" presStyleCnt="0"/>
      <dgm:spPr/>
      <dgm:t>
        <a:bodyPr/>
        <a:lstStyle/>
        <a:p>
          <a:endParaRPr lang="es-ES"/>
        </a:p>
      </dgm:t>
    </dgm:pt>
    <dgm:pt modelId="{33017CEC-AE79-41E7-BB8D-8330A3ADCD7A}" type="pres">
      <dgm:prSet presAssocID="{881FCEC8-D173-4DDB-AEA6-98C45531CD52}" presName="Name35" presStyleLbl="parChTrans1D2" presStyleIdx="2" presStyleCnt="5"/>
      <dgm:spPr/>
      <dgm:t>
        <a:bodyPr/>
        <a:lstStyle/>
        <a:p>
          <a:endParaRPr lang="es-ES"/>
        </a:p>
      </dgm:t>
    </dgm:pt>
    <dgm:pt modelId="{FC6C2CC0-35E2-4831-B454-349F17D5B6F2}" type="pres">
      <dgm:prSet presAssocID="{6343B4D2-4306-46F5-B8B2-25C604233E5A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C69A81B1-1731-4F8F-AA31-D88DEC7885AE}" type="pres">
      <dgm:prSet presAssocID="{6343B4D2-4306-46F5-B8B2-25C604233E5A}" presName="rootComposite" presStyleCnt="0"/>
      <dgm:spPr/>
      <dgm:t>
        <a:bodyPr/>
        <a:lstStyle/>
        <a:p>
          <a:endParaRPr lang="es-ES"/>
        </a:p>
      </dgm:t>
    </dgm:pt>
    <dgm:pt modelId="{C776ABAE-C4CF-42BA-B1C3-9BD7DEBC5D7A}" type="pres">
      <dgm:prSet presAssocID="{6343B4D2-4306-46F5-B8B2-25C604233E5A}" presName="rootText" presStyleLbl="node2" presStyleIdx="2" presStyleCnt="5" custScaleX="156442" custScaleY="168664" custLinFactNeighborY="8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B29D9F6-463E-4334-BBE7-7F234990F572}" type="pres">
      <dgm:prSet presAssocID="{6343B4D2-4306-46F5-B8B2-25C604233E5A}" presName="rootConnector" presStyleLbl="node2" presStyleIdx="2" presStyleCnt="5"/>
      <dgm:spPr/>
      <dgm:t>
        <a:bodyPr/>
        <a:lstStyle/>
        <a:p>
          <a:endParaRPr lang="es-ES"/>
        </a:p>
      </dgm:t>
    </dgm:pt>
    <dgm:pt modelId="{1A0F0C2D-C43E-4A25-BF98-4194DDA95EA7}" type="pres">
      <dgm:prSet presAssocID="{6343B4D2-4306-46F5-B8B2-25C604233E5A}" presName="hierChild4" presStyleCnt="0"/>
      <dgm:spPr/>
      <dgm:t>
        <a:bodyPr/>
        <a:lstStyle/>
        <a:p>
          <a:endParaRPr lang="es-ES"/>
        </a:p>
      </dgm:t>
    </dgm:pt>
    <dgm:pt modelId="{A7AA2C90-DA24-42DB-8155-9768C983CAE8}" type="pres">
      <dgm:prSet presAssocID="{286A683E-E1D9-4234-9ED1-3585F8E49CCD}" presName="Name50" presStyleLbl="parChTrans1D3" presStyleIdx="12" presStyleCnt="28"/>
      <dgm:spPr/>
      <dgm:t>
        <a:bodyPr/>
        <a:lstStyle/>
        <a:p>
          <a:endParaRPr lang="es-ES"/>
        </a:p>
      </dgm:t>
    </dgm:pt>
    <dgm:pt modelId="{39451745-184F-4D1B-8226-0C92A09FBA7C}" type="pres">
      <dgm:prSet presAssocID="{F816E6E7-92EF-4B5E-9071-74EA3B4F43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321091C-AB28-4108-A8FB-C7A23CA6523B}" type="pres">
      <dgm:prSet presAssocID="{F816E6E7-92EF-4B5E-9071-74EA3B4F43BE}" presName="rootComposite" presStyleCnt="0"/>
      <dgm:spPr/>
      <dgm:t>
        <a:bodyPr/>
        <a:lstStyle/>
        <a:p>
          <a:endParaRPr lang="es-ES"/>
        </a:p>
      </dgm:t>
    </dgm:pt>
    <dgm:pt modelId="{C6DEB983-70FE-4E69-8DA8-3317202281B1}" type="pres">
      <dgm:prSet presAssocID="{F816E6E7-92EF-4B5E-9071-74EA3B4F43BE}" presName="rootText" presStyleLbl="node3" presStyleIdx="12" presStyleCnt="27" custLinFactNeighborY="8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21462C-CB06-4618-86E1-B12ADF47995A}" type="pres">
      <dgm:prSet presAssocID="{F816E6E7-92EF-4B5E-9071-74EA3B4F43BE}" presName="rootConnector" presStyleLbl="node3" presStyleIdx="12" presStyleCnt="27"/>
      <dgm:spPr/>
      <dgm:t>
        <a:bodyPr/>
        <a:lstStyle/>
        <a:p>
          <a:endParaRPr lang="es-ES"/>
        </a:p>
      </dgm:t>
    </dgm:pt>
    <dgm:pt modelId="{507A0487-6FF7-479B-9FDE-F3A17E7C1407}" type="pres">
      <dgm:prSet presAssocID="{F816E6E7-92EF-4B5E-9071-74EA3B4F43BE}" presName="hierChild4" presStyleCnt="0"/>
      <dgm:spPr/>
      <dgm:t>
        <a:bodyPr/>
        <a:lstStyle/>
        <a:p>
          <a:endParaRPr lang="es-ES"/>
        </a:p>
      </dgm:t>
    </dgm:pt>
    <dgm:pt modelId="{39ACC70A-3E36-43E3-A26B-C35EAC1F26F6}" type="pres">
      <dgm:prSet presAssocID="{F816E6E7-92EF-4B5E-9071-74EA3B4F43BE}" presName="hierChild5" presStyleCnt="0"/>
      <dgm:spPr/>
      <dgm:t>
        <a:bodyPr/>
        <a:lstStyle/>
        <a:p>
          <a:endParaRPr lang="es-ES"/>
        </a:p>
      </dgm:t>
    </dgm:pt>
    <dgm:pt modelId="{D0CB9232-F242-4D45-B6AB-D3E0A06BF86B}" type="pres">
      <dgm:prSet presAssocID="{BE2886CC-0947-4E86-BE9A-A8ABFE4D718B}" presName="Name50" presStyleLbl="parChTrans1D3" presStyleIdx="13" presStyleCnt="28"/>
      <dgm:spPr/>
      <dgm:t>
        <a:bodyPr/>
        <a:lstStyle/>
        <a:p>
          <a:endParaRPr lang="es-ES"/>
        </a:p>
      </dgm:t>
    </dgm:pt>
    <dgm:pt modelId="{CAD4DBB2-FD8F-4A8D-AB8D-0685110CBFFC}" type="pres">
      <dgm:prSet presAssocID="{55ED73B9-C58A-4D6F-BF1D-8D61B27ED19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6B73E3D-282E-4498-9531-FCF662FFD6E3}" type="pres">
      <dgm:prSet presAssocID="{55ED73B9-C58A-4D6F-BF1D-8D61B27ED199}" presName="rootComposite" presStyleCnt="0"/>
      <dgm:spPr/>
      <dgm:t>
        <a:bodyPr/>
        <a:lstStyle/>
        <a:p>
          <a:endParaRPr lang="es-ES"/>
        </a:p>
      </dgm:t>
    </dgm:pt>
    <dgm:pt modelId="{A735534B-8214-4122-B52C-7BE37E69B798}" type="pres">
      <dgm:prSet presAssocID="{55ED73B9-C58A-4D6F-BF1D-8D61B27ED199}" presName="rootText" presStyleLbl="node3" presStyleIdx="13" presStyleCnt="27" custLinFactNeighborY="8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1023CEA-E08A-47AC-B2DB-FBA8E8FA1B5E}" type="pres">
      <dgm:prSet presAssocID="{55ED73B9-C58A-4D6F-BF1D-8D61B27ED199}" presName="rootConnector" presStyleLbl="node3" presStyleIdx="13" presStyleCnt="27"/>
      <dgm:spPr/>
      <dgm:t>
        <a:bodyPr/>
        <a:lstStyle/>
        <a:p>
          <a:endParaRPr lang="es-ES"/>
        </a:p>
      </dgm:t>
    </dgm:pt>
    <dgm:pt modelId="{81D66FAD-46DB-4CEC-8F79-43A6815F21E2}" type="pres">
      <dgm:prSet presAssocID="{55ED73B9-C58A-4D6F-BF1D-8D61B27ED199}" presName="hierChild4" presStyleCnt="0"/>
      <dgm:spPr/>
      <dgm:t>
        <a:bodyPr/>
        <a:lstStyle/>
        <a:p>
          <a:endParaRPr lang="es-ES"/>
        </a:p>
      </dgm:t>
    </dgm:pt>
    <dgm:pt modelId="{B2EE7FD0-F161-4F72-B672-1F37E2F1DA6B}" type="pres">
      <dgm:prSet presAssocID="{55ED73B9-C58A-4D6F-BF1D-8D61B27ED199}" presName="hierChild5" presStyleCnt="0"/>
      <dgm:spPr/>
      <dgm:t>
        <a:bodyPr/>
        <a:lstStyle/>
        <a:p>
          <a:endParaRPr lang="es-ES"/>
        </a:p>
      </dgm:t>
    </dgm:pt>
    <dgm:pt modelId="{A5F97ACC-58CC-42B2-9E09-805595E3847A}" type="pres">
      <dgm:prSet presAssocID="{54F2F47C-010D-405C-B94E-B823F57C54C6}" presName="Name50" presStyleLbl="parChTrans1D3" presStyleIdx="14" presStyleCnt="28"/>
      <dgm:spPr/>
      <dgm:t>
        <a:bodyPr/>
        <a:lstStyle/>
        <a:p>
          <a:endParaRPr lang="es-ES"/>
        </a:p>
      </dgm:t>
    </dgm:pt>
    <dgm:pt modelId="{368FA348-9C86-44E3-A52A-6CAEB1C7DFF7}" type="pres">
      <dgm:prSet presAssocID="{993EC438-8D96-4E76-B700-7C2D1627D08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10311AC-7775-47D3-9EBE-19FCE66AFDE6}" type="pres">
      <dgm:prSet presAssocID="{993EC438-8D96-4E76-B700-7C2D1627D08F}" presName="rootComposite" presStyleCnt="0"/>
      <dgm:spPr/>
      <dgm:t>
        <a:bodyPr/>
        <a:lstStyle/>
        <a:p>
          <a:endParaRPr lang="es-ES"/>
        </a:p>
      </dgm:t>
    </dgm:pt>
    <dgm:pt modelId="{D07D0609-7598-4CF5-8218-FF8AD3FC5B28}" type="pres">
      <dgm:prSet presAssocID="{993EC438-8D96-4E76-B700-7C2D1627D08F}" presName="rootText" presStyleLbl="node3" presStyleIdx="14" presStyleCnt="27" custScaleY="128377" custLinFactNeighborY="8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2808F87-4136-41DF-949D-521A4D1F9289}" type="pres">
      <dgm:prSet presAssocID="{993EC438-8D96-4E76-B700-7C2D1627D08F}" presName="rootConnector" presStyleLbl="node3" presStyleIdx="14" presStyleCnt="27"/>
      <dgm:spPr/>
      <dgm:t>
        <a:bodyPr/>
        <a:lstStyle/>
        <a:p>
          <a:endParaRPr lang="es-ES"/>
        </a:p>
      </dgm:t>
    </dgm:pt>
    <dgm:pt modelId="{BCAACAB8-EADC-45B9-90EF-2FDB90B1533E}" type="pres">
      <dgm:prSet presAssocID="{993EC438-8D96-4E76-B700-7C2D1627D08F}" presName="hierChild4" presStyleCnt="0"/>
      <dgm:spPr/>
      <dgm:t>
        <a:bodyPr/>
        <a:lstStyle/>
        <a:p>
          <a:endParaRPr lang="es-ES"/>
        </a:p>
      </dgm:t>
    </dgm:pt>
    <dgm:pt modelId="{2BD3C581-791D-47DA-9E98-D349D325C05C}" type="pres">
      <dgm:prSet presAssocID="{993EC438-8D96-4E76-B700-7C2D1627D08F}" presName="hierChild5" presStyleCnt="0"/>
      <dgm:spPr/>
      <dgm:t>
        <a:bodyPr/>
        <a:lstStyle/>
        <a:p>
          <a:endParaRPr lang="es-ES"/>
        </a:p>
      </dgm:t>
    </dgm:pt>
    <dgm:pt modelId="{942323D7-6E50-4F2C-96EB-ACF7903DBAF3}" type="pres">
      <dgm:prSet presAssocID="{20A4387F-BEE6-4025-B0A7-F49F9FB9B334}" presName="Name50" presStyleLbl="parChTrans1D3" presStyleIdx="15" presStyleCnt="28"/>
      <dgm:spPr/>
      <dgm:t>
        <a:bodyPr/>
        <a:lstStyle/>
        <a:p>
          <a:endParaRPr lang="es-ES"/>
        </a:p>
      </dgm:t>
    </dgm:pt>
    <dgm:pt modelId="{4D7A4240-A66A-489F-A914-7E5BA7B5DE41}" type="pres">
      <dgm:prSet presAssocID="{7E20D52F-E39B-4EA9-85BC-3D4AF5DCCE3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306601A-5C21-49D7-849E-4BBEEC402917}" type="pres">
      <dgm:prSet presAssocID="{7E20D52F-E39B-4EA9-85BC-3D4AF5DCCE33}" presName="rootComposite" presStyleCnt="0"/>
      <dgm:spPr/>
      <dgm:t>
        <a:bodyPr/>
        <a:lstStyle/>
        <a:p>
          <a:endParaRPr lang="es-ES"/>
        </a:p>
      </dgm:t>
    </dgm:pt>
    <dgm:pt modelId="{4DD6EB4E-9C7A-49CC-A3B1-A03703B56668}" type="pres">
      <dgm:prSet presAssocID="{7E20D52F-E39B-4EA9-85BC-3D4AF5DCCE33}" presName="rootText" presStyleLbl="node3" presStyleIdx="15" presStyleCnt="27" custLinFactNeighborY="8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EC98088-8D96-4153-BEDA-9CA4B40EF114}" type="pres">
      <dgm:prSet presAssocID="{7E20D52F-E39B-4EA9-85BC-3D4AF5DCCE33}" presName="rootConnector" presStyleLbl="node3" presStyleIdx="15" presStyleCnt="27"/>
      <dgm:spPr/>
      <dgm:t>
        <a:bodyPr/>
        <a:lstStyle/>
        <a:p>
          <a:endParaRPr lang="es-ES"/>
        </a:p>
      </dgm:t>
    </dgm:pt>
    <dgm:pt modelId="{412F4B0E-5F9D-4FFA-9A89-5A571752135D}" type="pres">
      <dgm:prSet presAssocID="{7E20D52F-E39B-4EA9-85BC-3D4AF5DCCE33}" presName="hierChild4" presStyleCnt="0"/>
      <dgm:spPr/>
      <dgm:t>
        <a:bodyPr/>
        <a:lstStyle/>
        <a:p>
          <a:endParaRPr lang="es-ES"/>
        </a:p>
      </dgm:t>
    </dgm:pt>
    <dgm:pt modelId="{C3F896C0-8CA8-4C38-8367-6B7252778AD3}" type="pres">
      <dgm:prSet presAssocID="{7E20D52F-E39B-4EA9-85BC-3D4AF5DCCE33}" presName="hierChild5" presStyleCnt="0"/>
      <dgm:spPr/>
      <dgm:t>
        <a:bodyPr/>
        <a:lstStyle/>
        <a:p>
          <a:endParaRPr lang="es-ES"/>
        </a:p>
      </dgm:t>
    </dgm:pt>
    <dgm:pt modelId="{81364E94-09BB-4A90-8477-703ADD904100}" type="pres">
      <dgm:prSet presAssocID="{4D3CCBBB-1787-443C-A80E-D02806349068}" presName="Name50" presStyleLbl="parChTrans1D3" presStyleIdx="16" presStyleCnt="28"/>
      <dgm:spPr/>
      <dgm:t>
        <a:bodyPr/>
        <a:lstStyle/>
        <a:p>
          <a:endParaRPr lang="es-ES"/>
        </a:p>
      </dgm:t>
    </dgm:pt>
    <dgm:pt modelId="{AB747142-2302-4341-BC24-DFBE4CB41636}" type="pres">
      <dgm:prSet presAssocID="{22988986-1DF7-46CE-8175-124062A73BC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F06D41E-468A-4A13-AF82-EED9801CF5F8}" type="pres">
      <dgm:prSet presAssocID="{22988986-1DF7-46CE-8175-124062A73BCA}" presName="rootComposite" presStyleCnt="0"/>
      <dgm:spPr/>
      <dgm:t>
        <a:bodyPr/>
        <a:lstStyle/>
        <a:p>
          <a:endParaRPr lang="es-ES"/>
        </a:p>
      </dgm:t>
    </dgm:pt>
    <dgm:pt modelId="{B27B20D3-4DD1-4D67-B6AB-C6F992F85C35}" type="pres">
      <dgm:prSet presAssocID="{22988986-1DF7-46CE-8175-124062A73BCA}" presName="rootText" presStyleLbl="node3" presStyleIdx="16" presStyleCnt="27" custLinFactNeighborY="8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F783A6E-0795-446F-8DF7-00A573868A65}" type="pres">
      <dgm:prSet presAssocID="{22988986-1DF7-46CE-8175-124062A73BCA}" presName="rootConnector" presStyleLbl="node3" presStyleIdx="16" presStyleCnt="27"/>
      <dgm:spPr/>
      <dgm:t>
        <a:bodyPr/>
        <a:lstStyle/>
        <a:p>
          <a:endParaRPr lang="es-ES"/>
        </a:p>
      </dgm:t>
    </dgm:pt>
    <dgm:pt modelId="{359236C8-23EE-4FDE-81C4-3C418BAC9A4A}" type="pres">
      <dgm:prSet presAssocID="{22988986-1DF7-46CE-8175-124062A73BCA}" presName="hierChild4" presStyleCnt="0"/>
      <dgm:spPr/>
      <dgm:t>
        <a:bodyPr/>
        <a:lstStyle/>
        <a:p>
          <a:endParaRPr lang="es-ES"/>
        </a:p>
      </dgm:t>
    </dgm:pt>
    <dgm:pt modelId="{E524F1B7-BF5E-4DD0-8A23-4399E6AFFB3F}" type="pres">
      <dgm:prSet presAssocID="{22988986-1DF7-46CE-8175-124062A73BCA}" presName="hierChild5" presStyleCnt="0"/>
      <dgm:spPr/>
      <dgm:t>
        <a:bodyPr/>
        <a:lstStyle/>
        <a:p>
          <a:endParaRPr lang="es-ES"/>
        </a:p>
      </dgm:t>
    </dgm:pt>
    <dgm:pt modelId="{C8AD856B-2544-429E-B613-D5225CA92884}" type="pres">
      <dgm:prSet presAssocID="{0742D125-5A29-41CC-A285-DC8100477C2F}" presName="Name50" presStyleLbl="parChTrans1D3" presStyleIdx="17" presStyleCnt="28"/>
      <dgm:spPr/>
      <dgm:t>
        <a:bodyPr/>
        <a:lstStyle/>
        <a:p>
          <a:endParaRPr lang="es-ES"/>
        </a:p>
      </dgm:t>
    </dgm:pt>
    <dgm:pt modelId="{6CE6AD31-17C3-495C-B79C-57E194A9E9C4}" type="pres">
      <dgm:prSet presAssocID="{0C772FAF-A45A-4454-8E7C-FE28B9B3FBA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6F5427-DB37-4391-A502-866319CB9752}" type="pres">
      <dgm:prSet presAssocID="{0C772FAF-A45A-4454-8E7C-FE28B9B3FBA6}" presName="rootComposite" presStyleCnt="0"/>
      <dgm:spPr/>
      <dgm:t>
        <a:bodyPr/>
        <a:lstStyle/>
        <a:p>
          <a:endParaRPr lang="es-ES"/>
        </a:p>
      </dgm:t>
    </dgm:pt>
    <dgm:pt modelId="{8710B79F-6879-4789-B350-E7C345959829}" type="pres">
      <dgm:prSet presAssocID="{0C772FAF-A45A-4454-8E7C-FE28B9B3FBA6}" presName="rootText" presStyleLbl="node3" presStyleIdx="17" presStyleCnt="27" custLinFactNeighborY="8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B33DBD2-5DF9-4170-AD82-9C2756F5CF43}" type="pres">
      <dgm:prSet presAssocID="{0C772FAF-A45A-4454-8E7C-FE28B9B3FBA6}" presName="rootConnector" presStyleLbl="node3" presStyleIdx="17" presStyleCnt="27"/>
      <dgm:spPr/>
      <dgm:t>
        <a:bodyPr/>
        <a:lstStyle/>
        <a:p>
          <a:endParaRPr lang="es-ES"/>
        </a:p>
      </dgm:t>
    </dgm:pt>
    <dgm:pt modelId="{A31B10F7-A083-4830-8220-3F5389495EA3}" type="pres">
      <dgm:prSet presAssocID="{0C772FAF-A45A-4454-8E7C-FE28B9B3FBA6}" presName="hierChild4" presStyleCnt="0"/>
      <dgm:spPr/>
      <dgm:t>
        <a:bodyPr/>
        <a:lstStyle/>
        <a:p>
          <a:endParaRPr lang="es-ES"/>
        </a:p>
      </dgm:t>
    </dgm:pt>
    <dgm:pt modelId="{7E88AA7E-F007-4B9C-815A-6F772BFF9E10}" type="pres">
      <dgm:prSet presAssocID="{0C772FAF-A45A-4454-8E7C-FE28B9B3FBA6}" presName="hierChild5" presStyleCnt="0"/>
      <dgm:spPr/>
      <dgm:t>
        <a:bodyPr/>
        <a:lstStyle/>
        <a:p>
          <a:endParaRPr lang="es-ES"/>
        </a:p>
      </dgm:t>
    </dgm:pt>
    <dgm:pt modelId="{01A55767-271E-4BE5-B7FE-783493C8D61C}" type="pres">
      <dgm:prSet presAssocID="{6343B4D2-4306-46F5-B8B2-25C604233E5A}" presName="hierChild5" presStyleCnt="0"/>
      <dgm:spPr/>
      <dgm:t>
        <a:bodyPr/>
        <a:lstStyle/>
        <a:p>
          <a:endParaRPr lang="es-ES"/>
        </a:p>
      </dgm:t>
    </dgm:pt>
    <dgm:pt modelId="{016E57DC-A272-412E-A116-9AF3CFC5F31C}" type="pres">
      <dgm:prSet presAssocID="{CC420B85-DEAD-4A5D-947E-5CE526405DAD}" presName="Name35" presStyleLbl="parChTrans1D2" presStyleIdx="3" presStyleCnt="5"/>
      <dgm:spPr/>
      <dgm:t>
        <a:bodyPr/>
        <a:lstStyle/>
        <a:p>
          <a:endParaRPr lang="es-ES"/>
        </a:p>
      </dgm:t>
    </dgm:pt>
    <dgm:pt modelId="{CCA50572-03A7-46A6-AC82-BA550BD801C7}" type="pres">
      <dgm:prSet presAssocID="{4CE0A798-693B-409E-BB62-F065F2ED5B93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E28F3F37-5BCD-43C9-AD63-07D59954BC32}" type="pres">
      <dgm:prSet presAssocID="{4CE0A798-693B-409E-BB62-F065F2ED5B93}" presName="rootComposite" presStyleCnt="0"/>
      <dgm:spPr/>
      <dgm:t>
        <a:bodyPr/>
        <a:lstStyle/>
        <a:p>
          <a:endParaRPr lang="es-ES"/>
        </a:p>
      </dgm:t>
    </dgm:pt>
    <dgm:pt modelId="{082AD21F-802E-455D-B7B1-952926C20227}" type="pres">
      <dgm:prSet presAssocID="{4CE0A798-693B-409E-BB62-F065F2ED5B93}" presName="rootText" presStyleLbl="node2" presStyleIdx="3" presStyleCnt="5" custScaleX="152463" custScaleY="166886" custLinFactNeighborX="15161" custLinFactNeighborY="904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5FD1747-1A80-4F5A-A280-8C31A6CA1F94}" type="pres">
      <dgm:prSet presAssocID="{4CE0A798-693B-409E-BB62-F065F2ED5B93}" presName="rootConnector" presStyleLbl="node2" presStyleIdx="3" presStyleCnt="5"/>
      <dgm:spPr/>
      <dgm:t>
        <a:bodyPr/>
        <a:lstStyle/>
        <a:p>
          <a:endParaRPr lang="es-ES"/>
        </a:p>
      </dgm:t>
    </dgm:pt>
    <dgm:pt modelId="{5DCA2E2F-E23D-496C-B94D-ADDD923C23CE}" type="pres">
      <dgm:prSet presAssocID="{4CE0A798-693B-409E-BB62-F065F2ED5B93}" presName="hierChild4" presStyleCnt="0"/>
      <dgm:spPr/>
      <dgm:t>
        <a:bodyPr/>
        <a:lstStyle/>
        <a:p>
          <a:endParaRPr lang="es-ES"/>
        </a:p>
      </dgm:t>
    </dgm:pt>
    <dgm:pt modelId="{A2300B32-41F9-45C5-A944-BBF6ABE1855F}" type="pres">
      <dgm:prSet presAssocID="{5D4006F0-9680-4AEF-A120-5136722ED302}" presName="Name50" presStyleLbl="parChTrans1D3" presStyleIdx="18" presStyleCnt="28"/>
      <dgm:spPr/>
      <dgm:t>
        <a:bodyPr/>
        <a:lstStyle/>
        <a:p>
          <a:endParaRPr lang="es-ES"/>
        </a:p>
      </dgm:t>
    </dgm:pt>
    <dgm:pt modelId="{11918514-1324-48F2-8966-7A4B44C08BF6}" type="pres">
      <dgm:prSet presAssocID="{599603C0-D1A0-4191-A6CC-D61D0792570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F0F992F-3E3B-4DD4-81FC-71DDC14B6137}" type="pres">
      <dgm:prSet presAssocID="{599603C0-D1A0-4191-A6CC-D61D07925701}" presName="rootComposite" presStyleCnt="0"/>
      <dgm:spPr/>
      <dgm:t>
        <a:bodyPr/>
        <a:lstStyle/>
        <a:p>
          <a:endParaRPr lang="es-ES"/>
        </a:p>
      </dgm:t>
    </dgm:pt>
    <dgm:pt modelId="{465CFEF1-533F-4C69-97CB-F335753A37FB}" type="pres">
      <dgm:prSet presAssocID="{599603C0-D1A0-4191-A6CC-D61D07925701}" presName="rootText" presStyleLbl="node3" presStyleIdx="18" presStyleCnt="27" custScaleX="75914" custScaleY="124795" custLinFactY="-200000" custLinFactNeighborX="-39564" custLinFactNeighborY="-2004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30A453D-3783-4237-8642-5812C16A1E73}" type="pres">
      <dgm:prSet presAssocID="{599603C0-D1A0-4191-A6CC-D61D07925701}" presName="rootConnector" presStyleLbl="node3" presStyleIdx="18" presStyleCnt="27"/>
      <dgm:spPr/>
      <dgm:t>
        <a:bodyPr/>
        <a:lstStyle/>
        <a:p>
          <a:endParaRPr lang="es-ES"/>
        </a:p>
      </dgm:t>
    </dgm:pt>
    <dgm:pt modelId="{DA6B5E80-B158-4A3D-8E0B-C03F2FE2C675}" type="pres">
      <dgm:prSet presAssocID="{599603C0-D1A0-4191-A6CC-D61D07925701}" presName="hierChild4" presStyleCnt="0"/>
      <dgm:spPr/>
      <dgm:t>
        <a:bodyPr/>
        <a:lstStyle/>
        <a:p>
          <a:endParaRPr lang="es-ES"/>
        </a:p>
      </dgm:t>
    </dgm:pt>
    <dgm:pt modelId="{300ADB2E-B4E8-4AAA-835A-63B1D8DEB67B}" type="pres">
      <dgm:prSet presAssocID="{599603C0-D1A0-4191-A6CC-D61D07925701}" presName="hierChild5" presStyleCnt="0"/>
      <dgm:spPr/>
      <dgm:t>
        <a:bodyPr/>
        <a:lstStyle/>
        <a:p>
          <a:endParaRPr lang="es-ES"/>
        </a:p>
      </dgm:t>
    </dgm:pt>
    <dgm:pt modelId="{A2A1529F-2996-4457-B3D0-A4DA671B1249}" type="pres">
      <dgm:prSet presAssocID="{2CB70800-BF55-4FD5-963D-1ABD1DF1194A}" presName="Name50" presStyleLbl="parChTrans1D3" presStyleIdx="19" presStyleCnt="28"/>
      <dgm:spPr/>
      <dgm:t>
        <a:bodyPr/>
        <a:lstStyle/>
        <a:p>
          <a:endParaRPr lang="es-ES"/>
        </a:p>
      </dgm:t>
    </dgm:pt>
    <dgm:pt modelId="{2F827777-FC99-4D44-A534-BECE85CCB224}" type="pres">
      <dgm:prSet presAssocID="{ABD9672D-0899-47B1-9546-6E743CFDB6F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5D310DA-FD42-469C-ADE6-83C371760B8E}" type="pres">
      <dgm:prSet presAssocID="{ABD9672D-0899-47B1-9546-6E743CFDB6F3}" presName="rootComposite" presStyleCnt="0"/>
      <dgm:spPr/>
      <dgm:t>
        <a:bodyPr/>
        <a:lstStyle/>
        <a:p>
          <a:endParaRPr lang="es-ES"/>
        </a:p>
      </dgm:t>
    </dgm:pt>
    <dgm:pt modelId="{AB25390F-CC6D-4F57-9805-5232BECFFAB9}" type="pres">
      <dgm:prSet presAssocID="{ABD9672D-0899-47B1-9546-6E743CFDB6F3}" presName="rootText" presStyleLbl="node3" presStyleIdx="19" presStyleCnt="27" custLinFactY="-114279" custLinFactNeighborX="12474" custLinFactNeighborY="-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BDE9C88-CE6A-4B21-ADC1-8E5CCEC7D82A}" type="pres">
      <dgm:prSet presAssocID="{ABD9672D-0899-47B1-9546-6E743CFDB6F3}" presName="rootConnector" presStyleLbl="node3" presStyleIdx="19" presStyleCnt="27"/>
      <dgm:spPr/>
      <dgm:t>
        <a:bodyPr/>
        <a:lstStyle/>
        <a:p>
          <a:endParaRPr lang="es-ES"/>
        </a:p>
      </dgm:t>
    </dgm:pt>
    <dgm:pt modelId="{E4DF9C31-0883-4812-B68A-D68BC5385ECD}" type="pres">
      <dgm:prSet presAssocID="{ABD9672D-0899-47B1-9546-6E743CFDB6F3}" presName="hierChild4" presStyleCnt="0"/>
      <dgm:spPr/>
      <dgm:t>
        <a:bodyPr/>
        <a:lstStyle/>
        <a:p>
          <a:endParaRPr lang="es-ES"/>
        </a:p>
      </dgm:t>
    </dgm:pt>
    <dgm:pt modelId="{BA9B4F23-795A-40D0-81E8-7A1C55B75AA3}" type="pres">
      <dgm:prSet presAssocID="{ABD9672D-0899-47B1-9546-6E743CFDB6F3}" presName="hierChild5" presStyleCnt="0"/>
      <dgm:spPr/>
      <dgm:t>
        <a:bodyPr/>
        <a:lstStyle/>
        <a:p>
          <a:endParaRPr lang="es-ES"/>
        </a:p>
      </dgm:t>
    </dgm:pt>
    <dgm:pt modelId="{645CDB52-E4D8-418F-B7A3-5BA71EBECEC2}" type="pres">
      <dgm:prSet presAssocID="{B2525429-6C39-4B51-8DB0-D37CADEE746F}" presName="Name50" presStyleLbl="parChTrans1D3" presStyleIdx="20" presStyleCnt="28"/>
      <dgm:spPr/>
      <dgm:t>
        <a:bodyPr/>
        <a:lstStyle/>
        <a:p>
          <a:endParaRPr lang="es-ES"/>
        </a:p>
      </dgm:t>
    </dgm:pt>
    <dgm:pt modelId="{35C02ADF-D6EC-4744-AB86-64C20CACFA67}" type="pres">
      <dgm:prSet presAssocID="{B6FEFE04-7792-4F03-B9EE-69F59486E47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DB93C41-ADD6-4233-BAE1-544A2BEFD3DB}" type="pres">
      <dgm:prSet presAssocID="{B6FEFE04-7792-4F03-B9EE-69F59486E471}" presName="rootComposite" presStyleCnt="0"/>
      <dgm:spPr/>
      <dgm:t>
        <a:bodyPr/>
        <a:lstStyle/>
        <a:p>
          <a:endParaRPr lang="es-ES"/>
        </a:p>
      </dgm:t>
    </dgm:pt>
    <dgm:pt modelId="{FBF1207E-E1AC-4E7E-8CF4-8DB33991DB76}" type="pres">
      <dgm:prSet presAssocID="{B6FEFE04-7792-4F03-B9EE-69F59486E471}" presName="rootText" presStyleLbl="node3" presStyleIdx="20" presStyleCnt="27" custLinFactY="-114279" custLinFactNeighborX="12474" custLinFactNeighborY="-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FD54276-EB5F-478B-B875-EF90AF987824}" type="pres">
      <dgm:prSet presAssocID="{B6FEFE04-7792-4F03-B9EE-69F59486E471}" presName="rootConnector" presStyleLbl="node3" presStyleIdx="20" presStyleCnt="27"/>
      <dgm:spPr/>
      <dgm:t>
        <a:bodyPr/>
        <a:lstStyle/>
        <a:p>
          <a:endParaRPr lang="es-ES"/>
        </a:p>
      </dgm:t>
    </dgm:pt>
    <dgm:pt modelId="{A492B909-FBF0-422C-A1D1-16BA6DD8F272}" type="pres">
      <dgm:prSet presAssocID="{B6FEFE04-7792-4F03-B9EE-69F59486E471}" presName="hierChild4" presStyleCnt="0"/>
      <dgm:spPr/>
      <dgm:t>
        <a:bodyPr/>
        <a:lstStyle/>
        <a:p>
          <a:endParaRPr lang="es-ES"/>
        </a:p>
      </dgm:t>
    </dgm:pt>
    <dgm:pt modelId="{3BE700EA-ED2E-498B-BFB7-0F3764CD7F18}" type="pres">
      <dgm:prSet presAssocID="{B6FEFE04-7792-4F03-B9EE-69F59486E471}" presName="hierChild5" presStyleCnt="0"/>
      <dgm:spPr/>
      <dgm:t>
        <a:bodyPr/>
        <a:lstStyle/>
        <a:p>
          <a:endParaRPr lang="es-ES"/>
        </a:p>
      </dgm:t>
    </dgm:pt>
    <dgm:pt modelId="{5D3DDC9D-D280-492F-838A-88B5A0F0DC04}" type="pres">
      <dgm:prSet presAssocID="{6002DAA4-83CB-441B-9250-DBB3702795E8}" presName="Name50" presStyleLbl="parChTrans1D3" presStyleIdx="21" presStyleCnt="28"/>
      <dgm:spPr/>
      <dgm:t>
        <a:bodyPr/>
        <a:lstStyle/>
        <a:p>
          <a:endParaRPr lang="es-ES"/>
        </a:p>
      </dgm:t>
    </dgm:pt>
    <dgm:pt modelId="{C9DEF6A6-F371-4D3A-A425-11242B9799A7}" type="pres">
      <dgm:prSet presAssocID="{4CBAADE4-57CD-4B4C-B52E-9A15AD94577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E6F98A9-BE7F-426A-AF3A-44A74F25EC92}" type="pres">
      <dgm:prSet presAssocID="{4CBAADE4-57CD-4B4C-B52E-9A15AD945772}" presName="rootComposite" presStyleCnt="0"/>
      <dgm:spPr/>
      <dgm:t>
        <a:bodyPr/>
        <a:lstStyle/>
        <a:p>
          <a:endParaRPr lang="es-ES"/>
        </a:p>
      </dgm:t>
    </dgm:pt>
    <dgm:pt modelId="{C3F38555-AE7A-489D-85EE-E51391CDF0DA}" type="pres">
      <dgm:prSet presAssocID="{4CBAADE4-57CD-4B4C-B52E-9A15AD945772}" presName="rootText" presStyleLbl="node3" presStyleIdx="21" presStyleCnt="27" custLinFactY="-114279" custLinFactNeighborX="12474" custLinFactNeighborY="-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D53BDA-A416-425B-A61D-5E50B8A3B7A3}" type="pres">
      <dgm:prSet presAssocID="{4CBAADE4-57CD-4B4C-B52E-9A15AD945772}" presName="rootConnector" presStyleLbl="node3" presStyleIdx="21" presStyleCnt="27"/>
      <dgm:spPr/>
      <dgm:t>
        <a:bodyPr/>
        <a:lstStyle/>
        <a:p>
          <a:endParaRPr lang="es-ES"/>
        </a:p>
      </dgm:t>
    </dgm:pt>
    <dgm:pt modelId="{A4708DCE-C7A3-441B-98C4-2D092E47E717}" type="pres">
      <dgm:prSet presAssocID="{4CBAADE4-57CD-4B4C-B52E-9A15AD945772}" presName="hierChild4" presStyleCnt="0"/>
      <dgm:spPr/>
      <dgm:t>
        <a:bodyPr/>
        <a:lstStyle/>
        <a:p>
          <a:endParaRPr lang="es-ES"/>
        </a:p>
      </dgm:t>
    </dgm:pt>
    <dgm:pt modelId="{715BDFD4-8302-4D01-B3D1-B1D5E157FCB8}" type="pres">
      <dgm:prSet presAssocID="{4CBAADE4-57CD-4B4C-B52E-9A15AD945772}" presName="hierChild5" presStyleCnt="0"/>
      <dgm:spPr/>
      <dgm:t>
        <a:bodyPr/>
        <a:lstStyle/>
        <a:p>
          <a:endParaRPr lang="es-ES"/>
        </a:p>
      </dgm:t>
    </dgm:pt>
    <dgm:pt modelId="{E3EE0642-A7E2-4C8A-92B1-55964CEC0E74}" type="pres">
      <dgm:prSet presAssocID="{E54B635C-8944-4A7F-80E7-B1F32727FF31}" presName="Name50" presStyleLbl="parChTrans1D3" presStyleIdx="22" presStyleCnt="28"/>
      <dgm:spPr/>
      <dgm:t>
        <a:bodyPr/>
        <a:lstStyle/>
        <a:p>
          <a:endParaRPr lang="es-ES"/>
        </a:p>
      </dgm:t>
    </dgm:pt>
    <dgm:pt modelId="{9339F9B9-63CA-4311-9E02-35866C28C1BD}" type="pres">
      <dgm:prSet presAssocID="{02EE810B-AD9F-4333-A236-2FA07929227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7EBDE69-71A3-44BF-8F10-2FCFB0278E24}" type="pres">
      <dgm:prSet presAssocID="{02EE810B-AD9F-4333-A236-2FA07929227F}" presName="rootComposite" presStyleCnt="0"/>
      <dgm:spPr/>
      <dgm:t>
        <a:bodyPr/>
        <a:lstStyle/>
        <a:p>
          <a:endParaRPr lang="es-ES"/>
        </a:p>
      </dgm:t>
    </dgm:pt>
    <dgm:pt modelId="{4CE63CA6-102D-41FA-96BF-515FF40AD491}" type="pres">
      <dgm:prSet presAssocID="{02EE810B-AD9F-4333-A236-2FA07929227F}" presName="rootText" presStyleLbl="node3" presStyleIdx="22" presStyleCnt="27" custLinFactY="-114279" custLinFactNeighborX="12474" custLinFactNeighborY="-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DA11A7D-ADC5-4F29-8EEE-A6D8ACB77A9A}" type="pres">
      <dgm:prSet presAssocID="{02EE810B-AD9F-4333-A236-2FA07929227F}" presName="rootConnector" presStyleLbl="node3" presStyleIdx="22" presStyleCnt="27"/>
      <dgm:spPr/>
      <dgm:t>
        <a:bodyPr/>
        <a:lstStyle/>
        <a:p>
          <a:endParaRPr lang="es-ES"/>
        </a:p>
      </dgm:t>
    </dgm:pt>
    <dgm:pt modelId="{88FA5A9C-809A-419A-90BF-2C22D35F48FA}" type="pres">
      <dgm:prSet presAssocID="{02EE810B-AD9F-4333-A236-2FA07929227F}" presName="hierChild4" presStyleCnt="0"/>
      <dgm:spPr/>
      <dgm:t>
        <a:bodyPr/>
        <a:lstStyle/>
        <a:p>
          <a:endParaRPr lang="es-ES"/>
        </a:p>
      </dgm:t>
    </dgm:pt>
    <dgm:pt modelId="{F4C4A37D-F452-45EA-9108-638C467D4233}" type="pres">
      <dgm:prSet presAssocID="{02EE810B-AD9F-4333-A236-2FA07929227F}" presName="hierChild5" presStyleCnt="0"/>
      <dgm:spPr/>
      <dgm:t>
        <a:bodyPr/>
        <a:lstStyle/>
        <a:p>
          <a:endParaRPr lang="es-ES"/>
        </a:p>
      </dgm:t>
    </dgm:pt>
    <dgm:pt modelId="{74566DB7-135D-4A73-A207-5B3EA84CB8AD}" type="pres">
      <dgm:prSet presAssocID="{F9BFA6A2-D3E7-4DE2-A473-5C06EF040ED1}" presName="Name50" presStyleLbl="parChTrans1D3" presStyleIdx="23" presStyleCnt="28"/>
      <dgm:spPr/>
      <dgm:t>
        <a:bodyPr/>
        <a:lstStyle/>
        <a:p>
          <a:endParaRPr lang="es-ES"/>
        </a:p>
      </dgm:t>
    </dgm:pt>
    <dgm:pt modelId="{562F4C54-5710-4547-A96B-D01A0209850F}" type="pres">
      <dgm:prSet presAssocID="{9BE72E01-BC5A-4319-9B85-752DBFF947C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64175DA-820E-4A40-BA98-73C8E3083442}" type="pres">
      <dgm:prSet presAssocID="{9BE72E01-BC5A-4319-9B85-752DBFF947CE}" presName="rootComposite" presStyleCnt="0"/>
      <dgm:spPr/>
      <dgm:t>
        <a:bodyPr/>
        <a:lstStyle/>
        <a:p>
          <a:endParaRPr lang="es-ES"/>
        </a:p>
      </dgm:t>
    </dgm:pt>
    <dgm:pt modelId="{2967BBAE-B5C7-47F6-97F6-EC5C812C99D3}" type="pres">
      <dgm:prSet presAssocID="{9BE72E01-BC5A-4319-9B85-752DBFF947CE}" presName="rootText" presStyleLbl="node3" presStyleIdx="23" presStyleCnt="27" custLinFactX="-18980" custLinFactY="-310334" custLinFactNeighborX="-100000" custLinFactNeighborY="-4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6347FE-6178-424B-8561-227CF38DB787}" type="pres">
      <dgm:prSet presAssocID="{9BE72E01-BC5A-4319-9B85-752DBFF947CE}" presName="rootConnector" presStyleLbl="node3" presStyleIdx="23" presStyleCnt="27"/>
      <dgm:spPr/>
      <dgm:t>
        <a:bodyPr/>
        <a:lstStyle/>
        <a:p>
          <a:endParaRPr lang="es-ES"/>
        </a:p>
      </dgm:t>
    </dgm:pt>
    <dgm:pt modelId="{BE32C045-1D9B-472C-88FA-E86173C53BD0}" type="pres">
      <dgm:prSet presAssocID="{9BE72E01-BC5A-4319-9B85-752DBFF947CE}" presName="hierChild4" presStyleCnt="0"/>
      <dgm:spPr/>
      <dgm:t>
        <a:bodyPr/>
        <a:lstStyle/>
        <a:p>
          <a:endParaRPr lang="es-ES"/>
        </a:p>
      </dgm:t>
    </dgm:pt>
    <dgm:pt modelId="{5193C0BD-8855-46B8-AAB3-2C3FDDF70BF2}" type="pres">
      <dgm:prSet presAssocID="{9BE72E01-BC5A-4319-9B85-752DBFF947CE}" presName="hierChild5" presStyleCnt="0"/>
      <dgm:spPr/>
      <dgm:t>
        <a:bodyPr/>
        <a:lstStyle/>
        <a:p>
          <a:endParaRPr lang="es-ES"/>
        </a:p>
      </dgm:t>
    </dgm:pt>
    <dgm:pt modelId="{C03FA93C-2D6C-4F88-A1D3-A42E80E95EF0}" type="pres">
      <dgm:prSet presAssocID="{4CE0A798-693B-409E-BB62-F065F2ED5B93}" presName="hierChild5" presStyleCnt="0"/>
      <dgm:spPr/>
      <dgm:t>
        <a:bodyPr/>
        <a:lstStyle/>
        <a:p>
          <a:endParaRPr lang="es-ES"/>
        </a:p>
      </dgm:t>
    </dgm:pt>
    <dgm:pt modelId="{BF4F7F95-2922-4109-9909-51297ACE9513}" type="pres">
      <dgm:prSet presAssocID="{A963698A-D90A-487D-8C61-86886A4D2A1F}" presName="Name111" presStyleLbl="parChTrans1D3" presStyleIdx="24" presStyleCnt="28"/>
      <dgm:spPr/>
      <dgm:t>
        <a:bodyPr/>
        <a:lstStyle/>
        <a:p>
          <a:endParaRPr lang="es-ES"/>
        </a:p>
      </dgm:t>
    </dgm:pt>
    <dgm:pt modelId="{B47FED96-42A7-435A-8538-47A644E0A636}" type="pres">
      <dgm:prSet presAssocID="{CCE5FD22-A192-47C4-8A2E-77676D2FCA2B}" presName="hierRoot3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8837EEA5-3A46-489E-B8B5-E96F6310E577}" type="pres">
      <dgm:prSet presAssocID="{CCE5FD22-A192-47C4-8A2E-77676D2FCA2B}" presName="rootComposite3" presStyleCnt="0"/>
      <dgm:spPr/>
      <dgm:t>
        <a:bodyPr/>
        <a:lstStyle/>
        <a:p>
          <a:endParaRPr lang="es-ES"/>
        </a:p>
      </dgm:t>
    </dgm:pt>
    <dgm:pt modelId="{A88984F0-032D-48B3-8662-BB1F33949665}" type="pres">
      <dgm:prSet presAssocID="{CCE5FD22-A192-47C4-8A2E-77676D2FCA2B}" presName="rootText3" presStyleLbl="asst2" presStyleIdx="0" presStyleCnt="1" custScaleX="91909" custScaleY="129681" custLinFactY="20111" custLinFactNeighborX="9975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7B771C1-F280-4A5D-9A34-C1EC7B32E251}" type="pres">
      <dgm:prSet presAssocID="{CCE5FD22-A192-47C4-8A2E-77676D2FCA2B}" presName="rootConnector3" presStyleLbl="asst2" presStyleIdx="0" presStyleCnt="1"/>
      <dgm:spPr/>
      <dgm:t>
        <a:bodyPr/>
        <a:lstStyle/>
        <a:p>
          <a:endParaRPr lang="es-ES"/>
        </a:p>
      </dgm:t>
    </dgm:pt>
    <dgm:pt modelId="{341562EE-0EFB-422C-8882-98266A727657}" type="pres">
      <dgm:prSet presAssocID="{CCE5FD22-A192-47C4-8A2E-77676D2FCA2B}" presName="hierChild6" presStyleCnt="0"/>
      <dgm:spPr/>
      <dgm:t>
        <a:bodyPr/>
        <a:lstStyle/>
        <a:p>
          <a:endParaRPr lang="es-ES"/>
        </a:p>
      </dgm:t>
    </dgm:pt>
    <dgm:pt modelId="{6D958F8E-E5AD-4F84-87D4-F027B8A161BB}" type="pres">
      <dgm:prSet presAssocID="{2ECB05DE-EA37-45F5-A521-D5216CB04722}" presName="Name48" presStyleLbl="parChTrans1D4" presStyleIdx="0" presStyleCnt="4"/>
      <dgm:spPr/>
      <dgm:t>
        <a:bodyPr/>
        <a:lstStyle/>
        <a:p>
          <a:endParaRPr lang="es-ES"/>
        </a:p>
      </dgm:t>
    </dgm:pt>
    <dgm:pt modelId="{3DDEAE24-C29E-4818-AECD-EE0D1C491B90}" type="pres">
      <dgm:prSet presAssocID="{CBB6B8E0-48B4-48C2-9D3F-9A2AA82DDA0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97F603B-EA27-4D69-B01A-C0335371B0C0}" type="pres">
      <dgm:prSet presAssocID="{CBB6B8E0-48B4-48C2-9D3F-9A2AA82DDA03}" presName="rootComposite" presStyleCnt="0"/>
      <dgm:spPr/>
      <dgm:t>
        <a:bodyPr/>
        <a:lstStyle/>
        <a:p>
          <a:endParaRPr lang="es-ES"/>
        </a:p>
      </dgm:t>
    </dgm:pt>
    <dgm:pt modelId="{55B98556-C621-4152-9611-CA6F8536ADF6}" type="pres">
      <dgm:prSet presAssocID="{CBB6B8E0-48B4-48C2-9D3F-9A2AA82DDA03}" presName="rootText" presStyleLbl="node4" presStyleIdx="0" presStyleCnt="4" custLinFactY="71618" custLinFactNeighborX="11208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EECF08B-33BF-4B64-BDC9-A3BF011F01B2}" type="pres">
      <dgm:prSet presAssocID="{CBB6B8E0-48B4-48C2-9D3F-9A2AA82DDA03}" presName="rootConnector" presStyleLbl="node4" presStyleIdx="0" presStyleCnt="4"/>
      <dgm:spPr/>
      <dgm:t>
        <a:bodyPr/>
        <a:lstStyle/>
        <a:p>
          <a:endParaRPr lang="es-ES"/>
        </a:p>
      </dgm:t>
    </dgm:pt>
    <dgm:pt modelId="{528280D1-52F9-4F9A-BCE3-D955C33916C0}" type="pres">
      <dgm:prSet presAssocID="{CBB6B8E0-48B4-48C2-9D3F-9A2AA82DDA03}" presName="hierChild4" presStyleCnt="0"/>
      <dgm:spPr/>
      <dgm:t>
        <a:bodyPr/>
        <a:lstStyle/>
        <a:p>
          <a:endParaRPr lang="es-ES"/>
        </a:p>
      </dgm:t>
    </dgm:pt>
    <dgm:pt modelId="{6278983F-3ABA-4566-925B-DE903F7F2C60}" type="pres">
      <dgm:prSet presAssocID="{CBB6B8E0-48B4-48C2-9D3F-9A2AA82DDA03}" presName="hierChild5" presStyleCnt="0"/>
      <dgm:spPr/>
      <dgm:t>
        <a:bodyPr/>
        <a:lstStyle/>
        <a:p>
          <a:endParaRPr lang="es-ES"/>
        </a:p>
      </dgm:t>
    </dgm:pt>
    <dgm:pt modelId="{BFD2D556-E4AD-4C2D-93FC-16E41F7E4B7E}" type="pres">
      <dgm:prSet presAssocID="{0C63043F-FE64-40B8-9DAB-C5721AE8A044}" presName="Name48" presStyleLbl="parChTrans1D4" presStyleIdx="1" presStyleCnt="4"/>
      <dgm:spPr/>
      <dgm:t>
        <a:bodyPr/>
        <a:lstStyle/>
        <a:p>
          <a:endParaRPr lang="es-ES"/>
        </a:p>
      </dgm:t>
    </dgm:pt>
    <dgm:pt modelId="{04D51A48-93CA-4F4B-B64F-065C2A74398D}" type="pres">
      <dgm:prSet presAssocID="{AFE91B9F-E6FD-4DC1-A32B-1DA75C62D94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648672B-169B-46CB-90CB-5DB5D8760A01}" type="pres">
      <dgm:prSet presAssocID="{AFE91B9F-E6FD-4DC1-A32B-1DA75C62D944}" presName="rootComposite" presStyleCnt="0"/>
      <dgm:spPr/>
      <dgm:t>
        <a:bodyPr/>
        <a:lstStyle/>
        <a:p>
          <a:endParaRPr lang="es-ES"/>
        </a:p>
      </dgm:t>
    </dgm:pt>
    <dgm:pt modelId="{B669F013-463B-43AE-8DDB-D26C7786D8E9}" type="pres">
      <dgm:prSet presAssocID="{AFE91B9F-E6FD-4DC1-A32B-1DA75C62D944}" presName="rootText" presStyleLbl="node4" presStyleIdx="1" presStyleCnt="4" custLinFactX="-9792" custLinFactY="100000" custLinFactNeighborX="-100000" custLinFactNeighborY="18843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EE56549-606E-4BEA-B355-12D6BE60AF6D}" type="pres">
      <dgm:prSet presAssocID="{AFE91B9F-E6FD-4DC1-A32B-1DA75C62D944}" presName="rootConnector" presStyleLbl="node4" presStyleIdx="1" presStyleCnt="4"/>
      <dgm:spPr/>
      <dgm:t>
        <a:bodyPr/>
        <a:lstStyle/>
        <a:p>
          <a:endParaRPr lang="es-ES"/>
        </a:p>
      </dgm:t>
    </dgm:pt>
    <dgm:pt modelId="{966BFC88-CB58-448A-B147-109AC63F5D3A}" type="pres">
      <dgm:prSet presAssocID="{AFE91B9F-E6FD-4DC1-A32B-1DA75C62D944}" presName="hierChild4" presStyleCnt="0"/>
      <dgm:spPr/>
      <dgm:t>
        <a:bodyPr/>
        <a:lstStyle/>
        <a:p>
          <a:endParaRPr lang="es-ES"/>
        </a:p>
      </dgm:t>
    </dgm:pt>
    <dgm:pt modelId="{D6A3DC3B-A409-44D1-A966-ED67E37525A4}" type="pres">
      <dgm:prSet presAssocID="{AFE91B9F-E6FD-4DC1-A32B-1DA75C62D944}" presName="hierChild5" presStyleCnt="0"/>
      <dgm:spPr/>
      <dgm:t>
        <a:bodyPr/>
        <a:lstStyle/>
        <a:p>
          <a:endParaRPr lang="es-ES"/>
        </a:p>
      </dgm:t>
    </dgm:pt>
    <dgm:pt modelId="{847EB130-F178-439F-8020-DC00EFFFEAB4}" type="pres">
      <dgm:prSet presAssocID="{4D33A5CB-AB5E-44AB-8BC5-9898F354A55C}" presName="Name48" presStyleLbl="parChTrans1D4" presStyleIdx="2" presStyleCnt="4"/>
      <dgm:spPr/>
      <dgm:t>
        <a:bodyPr/>
        <a:lstStyle/>
        <a:p>
          <a:endParaRPr lang="es-ES"/>
        </a:p>
      </dgm:t>
    </dgm:pt>
    <dgm:pt modelId="{D21C512D-5579-49BD-8D55-88B7C001D77F}" type="pres">
      <dgm:prSet presAssocID="{1C17809B-0159-4DE8-AF85-1BCEF833759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10137F9-46F0-4E01-928C-5DA78C2F90F6}" type="pres">
      <dgm:prSet presAssocID="{1C17809B-0159-4DE8-AF85-1BCEF8337599}" presName="rootComposite" presStyleCnt="0"/>
      <dgm:spPr/>
      <dgm:t>
        <a:bodyPr/>
        <a:lstStyle/>
        <a:p>
          <a:endParaRPr lang="es-ES"/>
        </a:p>
      </dgm:t>
    </dgm:pt>
    <dgm:pt modelId="{CCEF2F9C-BB0F-4D1A-9DD9-131D6B8882C9}" type="pres">
      <dgm:prSet presAssocID="{1C17809B-0159-4DE8-AF85-1BCEF8337599}" presName="rootText" presStyleLbl="node4" presStyleIdx="2" presStyleCnt="4" custLinFactY="100000" custLinFactNeighborX="11208" custLinFactNeighborY="17623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9144F3-3375-4E0C-899A-8A378B44B0BC}" type="pres">
      <dgm:prSet presAssocID="{1C17809B-0159-4DE8-AF85-1BCEF8337599}" presName="rootConnector" presStyleLbl="node4" presStyleIdx="2" presStyleCnt="4"/>
      <dgm:spPr/>
      <dgm:t>
        <a:bodyPr/>
        <a:lstStyle/>
        <a:p>
          <a:endParaRPr lang="es-ES"/>
        </a:p>
      </dgm:t>
    </dgm:pt>
    <dgm:pt modelId="{8169D30B-76BE-4C32-8E42-C522CB1D90B1}" type="pres">
      <dgm:prSet presAssocID="{1C17809B-0159-4DE8-AF85-1BCEF8337599}" presName="hierChild4" presStyleCnt="0"/>
      <dgm:spPr/>
      <dgm:t>
        <a:bodyPr/>
        <a:lstStyle/>
        <a:p>
          <a:endParaRPr lang="es-ES"/>
        </a:p>
      </dgm:t>
    </dgm:pt>
    <dgm:pt modelId="{60E8EC64-F309-41E4-A1F5-0A089E22A8A5}" type="pres">
      <dgm:prSet presAssocID="{1C17809B-0159-4DE8-AF85-1BCEF8337599}" presName="hierChild5" presStyleCnt="0"/>
      <dgm:spPr/>
      <dgm:t>
        <a:bodyPr/>
        <a:lstStyle/>
        <a:p>
          <a:endParaRPr lang="es-ES"/>
        </a:p>
      </dgm:t>
    </dgm:pt>
    <dgm:pt modelId="{058EDFEC-B4C0-4ADD-828B-16DA212241F1}" type="pres">
      <dgm:prSet presAssocID="{18B5BA2F-AF2A-4D0C-AFE3-9D961E1500E5}" presName="Name48" presStyleLbl="parChTrans1D4" presStyleIdx="3" presStyleCnt="4"/>
      <dgm:spPr/>
      <dgm:t>
        <a:bodyPr/>
        <a:lstStyle/>
        <a:p>
          <a:endParaRPr lang="es-ES"/>
        </a:p>
      </dgm:t>
    </dgm:pt>
    <dgm:pt modelId="{137F75FC-E709-4D3D-B50D-498A81311EFC}" type="pres">
      <dgm:prSet presAssocID="{EE473F51-1103-4762-9BA6-F947F68EA5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4F06249-BB8C-4892-8ED8-DDD598F70002}" type="pres">
      <dgm:prSet presAssocID="{EE473F51-1103-4762-9BA6-F947F68EA545}" presName="rootComposite" presStyleCnt="0"/>
      <dgm:spPr/>
      <dgm:t>
        <a:bodyPr/>
        <a:lstStyle/>
        <a:p>
          <a:endParaRPr lang="es-ES"/>
        </a:p>
      </dgm:t>
    </dgm:pt>
    <dgm:pt modelId="{B8E87DAD-D6F6-457F-87B3-79B2FAD830DB}" type="pres">
      <dgm:prSet presAssocID="{EE473F51-1103-4762-9BA6-F947F68EA545}" presName="rootText" presStyleLbl="node4" presStyleIdx="3" presStyleCnt="4" custLinFactX="-9792" custLinFactY="193058" custLinFactNeighborX="-100000" custLinFactNeighborY="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C84A04-AE30-4CD4-986C-0350AD8D0A0D}" type="pres">
      <dgm:prSet presAssocID="{EE473F51-1103-4762-9BA6-F947F68EA545}" presName="rootConnector" presStyleLbl="node4" presStyleIdx="3" presStyleCnt="4"/>
      <dgm:spPr/>
      <dgm:t>
        <a:bodyPr/>
        <a:lstStyle/>
        <a:p>
          <a:endParaRPr lang="es-ES"/>
        </a:p>
      </dgm:t>
    </dgm:pt>
    <dgm:pt modelId="{ED7C6CB1-D653-4862-91A7-7B84908C6EF9}" type="pres">
      <dgm:prSet presAssocID="{EE473F51-1103-4762-9BA6-F947F68EA545}" presName="hierChild4" presStyleCnt="0"/>
      <dgm:spPr/>
      <dgm:t>
        <a:bodyPr/>
        <a:lstStyle/>
        <a:p>
          <a:endParaRPr lang="es-ES"/>
        </a:p>
      </dgm:t>
    </dgm:pt>
    <dgm:pt modelId="{55B721DD-34E5-4C30-B91F-7EF92AA82563}" type="pres">
      <dgm:prSet presAssocID="{EE473F51-1103-4762-9BA6-F947F68EA545}" presName="hierChild5" presStyleCnt="0"/>
      <dgm:spPr/>
      <dgm:t>
        <a:bodyPr/>
        <a:lstStyle/>
        <a:p>
          <a:endParaRPr lang="es-ES"/>
        </a:p>
      </dgm:t>
    </dgm:pt>
    <dgm:pt modelId="{1AC963BA-B6A5-47E3-99FC-8E1C967DED05}" type="pres">
      <dgm:prSet presAssocID="{CCE5FD22-A192-47C4-8A2E-77676D2FCA2B}" presName="hierChild7" presStyleCnt="0"/>
      <dgm:spPr/>
      <dgm:t>
        <a:bodyPr/>
        <a:lstStyle/>
        <a:p>
          <a:endParaRPr lang="es-ES"/>
        </a:p>
      </dgm:t>
    </dgm:pt>
    <dgm:pt modelId="{4BD00FF8-5772-4A72-AF9E-41123D42A02C}" type="pres">
      <dgm:prSet presAssocID="{212266E8-0C54-4BD8-AB65-F6DC40D5E048}" presName="Name35" presStyleLbl="parChTrans1D2" presStyleIdx="4" presStyleCnt="5"/>
      <dgm:spPr/>
      <dgm:t>
        <a:bodyPr/>
        <a:lstStyle/>
        <a:p>
          <a:endParaRPr lang="es-ES"/>
        </a:p>
      </dgm:t>
    </dgm:pt>
    <dgm:pt modelId="{33EDF863-9D16-4819-9D88-D43D791C2423}" type="pres">
      <dgm:prSet presAssocID="{DFD742D1-5D8C-471A-8ECF-24D3D6C98938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3C92F4BC-B2B6-4FED-87EA-9B17612B8A31}" type="pres">
      <dgm:prSet presAssocID="{DFD742D1-5D8C-471A-8ECF-24D3D6C98938}" presName="rootComposite" presStyleCnt="0"/>
      <dgm:spPr/>
      <dgm:t>
        <a:bodyPr/>
        <a:lstStyle/>
        <a:p>
          <a:endParaRPr lang="es-ES"/>
        </a:p>
      </dgm:t>
    </dgm:pt>
    <dgm:pt modelId="{CCCFD678-303B-4AED-8C73-52408E390334}" type="pres">
      <dgm:prSet presAssocID="{DFD742D1-5D8C-471A-8ECF-24D3D6C98938}" presName="rootText" presStyleLbl="node2" presStyleIdx="4" presStyleCnt="5" custScaleX="128455" custScaleY="141429" custLinFactNeighborX="48958" custLinFactNeighborY="904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48BAB6D-2BF4-4408-8090-1A9FCEABBD47}" type="pres">
      <dgm:prSet presAssocID="{DFD742D1-5D8C-471A-8ECF-24D3D6C98938}" presName="rootConnector" presStyleLbl="node2" presStyleIdx="4" presStyleCnt="5"/>
      <dgm:spPr/>
      <dgm:t>
        <a:bodyPr/>
        <a:lstStyle/>
        <a:p>
          <a:endParaRPr lang="es-ES"/>
        </a:p>
      </dgm:t>
    </dgm:pt>
    <dgm:pt modelId="{3E69278A-F9E8-4F2A-9F10-30CEEB8BFD17}" type="pres">
      <dgm:prSet presAssocID="{DFD742D1-5D8C-471A-8ECF-24D3D6C98938}" presName="hierChild4" presStyleCnt="0"/>
      <dgm:spPr/>
      <dgm:t>
        <a:bodyPr/>
        <a:lstStyle/>
        <a:p>
          <a:endParaRPr lang="es-ES"/>
        </a:p>
      </dgm:t>
    </dgm:pt>
    <dgm:pt modelId="{F4CF2050-0280-4854-9250-2D48C24043C8}" type="pres">
      <dgm:prSet presAssocID="{CC9E4409-B694-4315-8A34-0F6AE0FE543E}" presName="Name50" presStyleLbl="parChTrans1D3" presStyleIdx="25" presStyleCnt="28"/>
      <dgm:spPr/>
      <dgm:t>
        <a:bodyPr/>
        <a:lstStyle/>
        <a:p>
          <a:endParaRPr lang="es-ES"/>
        </a:p>
      </dgm:t>
    </dgm:pt>
    <dgm:pt modelId="{A6F4AACB-A41E-4CCA-BCE9-EDDE2C0B05EB}" type="pres">
      <dgm:prSet presAssocID="{2EBCA748-0BE2-4B21-B600-836C63E3905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A202B11-DFF0-4A03-9385-BBE6B5364160}" type="pres">
      <dgm:prSet presAssocID="{2EBCA748-0BE2-4B21-B600-836C63E39052}" presName="rootComposite" presStyleCnt="0"/>
      <dgm:spPr/>
      <dgm:t>
        <a:bodyPr/>
        <a:lstStyle/>
        <a:p>
          <a:endParaRPr lang="es-ES"/>
        </a:p>
      </dgm:t>
    </dgm:pt>
    <dgm:pt modelId="{304D8C01-D0ED-4C65-8988-24F5906A97E9}" type="pres">
      <dgm:prSet presAssocID="{2EBCA748-0BE2-4B21-B600-836C63E39052}" presName="rootText" presStyleLbl="node3" presStyleIdx="24" presStyleCnt="27" custLinFactNeighborX="56343" custLinFactNeighborY="877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588BA0E-8BF9-46DC-9A1B-BC7BED022F46}" type="pres">
      <dgm:prSet presAssocID="{2EBCA748-0BE2-4B21-B600-836C63E39052}" presName="rootConnector" presStyleLbl="node3" presStyleIdx="24" presStyleCnt="27"/>
      <dgm:spPr/>
      <dgm:t>
        <a:bodyPr/>
        <a:lstStyle/>
        <a:p>
          <a:endParaRPr lang="es-ES"/>
        </a:p>
      </dgm:t>
    </dgm:pt>
    <dgm:pt modelId="{56A06495-63B4-4861-B39E-733323BFADBB}" type="pres">
      <dgm:prSet presAssocID="{2EBCA748-0BE2-4B21-B600-836C63E39052}" presName="hierChild4" presStyleCnt="0"/>
      <dgm:spPr/>
      <dgm:t>
        <a:bodyPr/>
        <a:lstStyle/>
        <a:p>
          <a:endParaRPr lang="es-ES"/>
        </a:p>
      </dgm:t>
    </dgm:pt>
    <dgm:pt modelId="{CD462A0B-1503-4645-8A4C-F497968FF2F6}" type="pres">
      <dgm:prSet presAssocID="{2EBCA748-0BE2-4B21-B600-836C63E39052}" presName="hierChild5" presStyleCnt="0"/>
      <dgm:spPr/>
      <dgm:t>
        <a:bodyPr/>
        <a:lstStyle/>
        <a:p>
          <a:endParaRPr lang="es-ES"/>
        </a:p>
      </dgm:t>
    </dgm:pt>
    <dgm:pt modelId="{636702BC-90A1-4DB2-A493-284992D5BFBE}" type="pres">
      <dgm:prSet presAssocID="{2B58AC34-B001-4124-B289-BFAEC4C6E5BD}" presName="Name50" presStyleLbl="parChTrans1D3" presStyleIdx="26" presStyleCnt="28"/>
      <dgm:spPr/>
      <dgm:t>
        <a:bodyPr/>
        <a:lstStyle/>
        <a:p>
          <a:endParaRPr lang="es-ES"/>
        </a:p>
      </dgm:t>
    </dgm:pt>
    <dgm:pt modelId="{E325A7ED-BAEF-47EE-BAB3-478D71A67FB0}" type="pres">
      <dgm:prSet presAssocID="{18CDC214-E9AA-4125-BD0F-63ECEE404EE4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1BCA22F4-ADB0-4377-9C15-399D4E0070F1}" type="pres">
      <dgm:prSet presAssocID="{18CDC214-E9AA-4125-BD0F-63ECEE404EE4}" presName="rootComposite" presStyleCnt="0"/>
      <dgm:spPr/>
      <dgm:t>
        <a:bodyPr/>
        <a:lstStyle/>
        <a:p>
          <a:endParaRPr lang="es-ES"/>
        </a:p>
      </dgm:t>
    </dgm:pt>
    <dgm:pt modelId="{B50576C4-3671-47E0-BBFB-7D768ADD1D7A}" type="pres">
      <dgm:prSet presAssocID="{18CDC214-E9AA-4125-BD0F-63ECEE404EE4}" presName="rootText" presStyleLbl="node3" presStyleIdx="25" presStyleCnt="27" custLinFactNeighborX="62367" custLinFactNeighborY="903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239445-A355-42EF-8F7F-95BCA9B40E68}" type="pres">
      <dgm:prSet presAssocID="{18CDC214-E9AA-4125-BD0F-63ECEE404EE4}" presName="rootConnector" presStyleLbl="node3" presStyleIdx="25" presStyleCnt="27"/>
      <dgm:spPr/>
      <dgm:t>
        <a:bodyPr/>
        <a:lstStyle/>
        <a:p>
          <a:endParaRPr lang="es-ES"/>
        </a:p>
      </dgm:t>
    </dgm:pt>
    <dgm:pt modelId="{EB2B623D-F55E-4BA2-8843-9BBA69685F17}" type="pres">
      <dgm:prSet presAssocID="{18CDC214-E9AA-4125-BD0F-63ECEE404EE4}" presName="hierChild4" presStyleCnt="0"/>
      <dgm:spPr/>
      <dgm:t>
        <a:bodyPr/>
        <a:lstStyle/>
        <a:p>
          <a:endParaRPr lang="es-ES"/>
        </a:p>
      </dgm:t>
    </dgm:pt>
    <dgm:pt modelId="{5BB2F2D2-FDD3-4D13-BC22-493D6F18E064}" type="pres">
      <dgm:prSet presAssocID="{18CDC214-E9AA-4125-BD0F-63ECEE404EE4}" presName="hierChild5" presStyleCnt="0"/>
      <dgm:spPr/>
      <dgm:t>
        <a:bodyPr/>
        <a:lstStyle/>
        <a:p>
          <a:endParaRPr lang="es-ES"/>
        </a:p>
      </dgm:t>
    </dgm:pt>
    <dgm:pt modelId="{76D91F5A-251F-426E-8568-9209147118D4}" type="pres">
      <dgm:prSet presAssocID="{606D8CC5-8407-4483-A127-1A7516E65BFD}" presName="Name50" presStyleLbl="parChTrans1D3" presStyleIdx="27" presStyleCnt="28"/>
      <dgm:spPr/>
      <dgm:t>
        <a:bodyPr/>
        <a:lstStyle/>
        <a:p>
          <a:endParaRPr lang="es-ES"/>
        </a:p>
      </dgm:t>
    </dgm:pt>
    <dgm:pt modelId="{26A374C6-0CE8-493E-8943-6420109AD6D8}" type="pres">
      <dgm:prSet presAssocID="{48739204-E2DC-402F-8FDA-3B8BB29C6F2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B6C340C-BEF4-4618-A603-360DA411CCAC}" type="pres">
      <dgm:prSet presAssocID="{48739204-E2DC-402F-8FDA-3B8BB29C6F25}" presName="rootComposite" presStyleCnt="0"/>
      <dgm:spPr/>
      <dgm:t>
        <a:bodyPr/>
        <a:lstStyle/>
        <a:p>
          <a:endParaRPr lang="es-ES"/>
        </a:p>
      </dgm:t>
    </dgm:pt>
    <dgm:pt modelId="{334EB8D1-F1C5-4005-891F-3C3673C9576A}" type="pres">
      <dgm:prSet presAssocID="{48739204-E2DC-402F-8FDA-3B8BB29C6F25}" presName="rootText" presStyleLbl="node3" presStyleIdx="26" presStyleCnt="27" custLinFactNeighborX="62367" custLinFactNeighborY="808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920C90-3969-46A6-8A90-ACE779E7D046}" type="pres">
      <dgm:prSet presAssocID="{48739204-E2DC-402F-8FDA-3B8BB29C6F25}" presName="rootConnector" presStyleLbl="node3" presStyleIdx="26" presStyleCnt="27"/>
      <dgm:spPr/>
      <dgm:t>
        <a:bodyPr/>
        <a:lstStyle/>
        <a:p>
          <a:endParaRPr lang="es-ES"/>
        </a:p>
      </dgm:t>
    </dgm:pt>
    <dgm:pt modelId="{E31B0870-3D5E-4A7C-855F-FA18E9845FDC}" type="pres">
      <dgm:prSet presAssocID="{48739204-E2DC-402F-8FDA-3B8BB29C6F25}" presName="hierChild4" presStyleCnt="0"/>
      <dgm:spPr/>
      <dgm:t>
        <a:bodyPr/>
        <a:lstStyle/>
        <a:p>
          <a:endParaRPr lang="es-ES"/>
        </a:p>
      </dgm:t>
    </dgm:pt>
    <dgm:pt modelId="{038F1227-29DE-429E-A45E-C123B8973DC9}" type="pres">
      <dgm:prSet presAssocID="{48739204-E2DC-402F-8FDA-3B8BB29C6F25}" presName="hierChild5" presStyleCnt="0"/>
      <dgm:spPr/>
      <dgm:t>
        <a:bodyPr/>
        <a:lstStyle/>
        <a:p>
          <a:endParaRPr lang="es-ES"/>
        </a:p>
      </dgm:t>
    </dgm:pt>
    <dgm:pt modelId="{2C4883DE-EB94-4FBE-B117-E8089EF63B5F}" type="pres">
      <dgm:prSet presAssocID="{DFD742D1-5D8C-471A-8ECF-24D3D6C98938}" presName="hierChild5" presStyleCnt="0"/>
      <dgm:spPr/>
      <dgm:t>
        <a:bodyPr/>
        <a:lstStyle/>
        <a:p>
          <a:endParaRPr lang="es-ES"/>
        </a:p>
      </dgm:t>
    </dgm:pt>
    <dgm:pt modelId="{804AEFEA-ABB8-4B51-AE15-8DCBDDD95DB6}" type="pres">
      <dgm:prSet presAssocID="{C2F28B7B-30CB-4B90-BDB0-34CA6C52FACC}" presName="hierChild3" presStyleCnt="0"/>
      <dgm:spPr/>
      <dgm:t>
        <a:bodyPr/>
        <a:lstStyle/>
        <a:p>
          <a:endParaRPr lang="es-ES"/>
        </a:p>
      </dgm:t>
    </dgm:pt>
  </dgm:ptLst>
  <dgm:cxnLst>
    <dgm:cxn modelId="{DB4A1558-36AD-4802-BD89-46093DA3D13C}" type="presOf" srcId="{592A04BB-66C0-4780-9440-7359AAFFD2E7}" destId="{D6E649D3-61A5-4190-8305-82CC71FE9E41}" srcOrd="0" destOrd="0" presId="urn:microsoft.com/office/officeart/2005/8/layout/orgChart1"/>
    <dgm:cxn modelId="{6ADAB88A-0B17-4F89-9A35-4B6728144657}" type="presOf" srcId="{778801B8-5019-4440-9342-629E2E71C05B}" destId="{58C1FE64-DF33-4CCA-83CF-EBDD00AAEF96}" srcOrd="0" destOrd="0" presId="urn:microsoft.com/office/officeart/2005/8/layout/orgChart1"/>
    <dgm:cxn modelId="{6BF011FF-7BCB-4328-BEC0-060ABDCE2422}" type="presOf" srcId="{D0C2DF6F-BD32-40A1-92A4-495BD7460607}" destId="{862D085C-5900-4F32-A83F-8DAE119D8C69}" srcOrd="0" destOrd="0" presId="urn:microsoft.com/office/officeart/2005/8/layout/orgChart1"/>
    <dgm:cxn modelId="{476E9486-C4FE-4448-93BF-633AD970D502}" type="presOf" srcId="{AFE91B9F-E6FD-4DC1-A32B-1DA75C62D944}" destId="{AEE56549-606E-4BEA-B355-12D6BE60AF6D}" srcOrd="1" destOrd="0" presId="urn:microsoft.com/office/officeart/2005/8/layout/orgChart1"/>
    <dgm:cxn modelId="{51D4F644-A877-4C06-ADBA-F1F23BE3945E}" type="presOf" srcId="{5D4006F0-9680-4AEF-A120-5136722ED302}" destId="{A2300B32-41F9-45C5-A944-BBF6ABE1855F}" srcOrd="0" destOrd="0" presId="urn:microsoft.com/office/officeart/2005/8/layout/orgChart1"/>
    <dgm:cxn modelId="{951CBEAE-7E34-4136-AA02-DC4DA8E1AF5D}" type="presOf" srcId="{CBB6B8E0-48B4-48C2-9D3F-9A2AA82DDA03}" destId="{7EECF08B-33BF-4B64-BDC9-A3BF011F01B2}" srcOrd="1" destOrd="0" presId="urn:microsoft.com/office/officeart/2005/8/layout/orgChart1"/>
    <dgm:cxn modelId="{7CE2F62A-56EA-47B2-9A34-227D181D4A1D}" srcId="{4CE0A798-693B-409E-BB62-F065F2ED5B93}" destId="{B6FEFE04-7792-4F03-B9EE-69F59486E471}" srcOrd="3" destOrd="0" parTransId="{B2525429-6C39-4B51-8DB0-D37CADEE746F}" sibTransId="{E8723F1B-8C29-4F4F-844E-CEEC1150044F}"/>
    <dgm:cxn modelId="{83B1B2E3-1069-4FC4-87FD-734CBFE4483B}" type="presOf" srcId="{716E843F-3974-4BC6-A583-AEC85EC25F77}" destId="{6FA44F5A-0409-40DE-9E63-D3027EF0BD0C}" srcOrd="1" destOrd="0" presId="urn:microsoft.com/office/officeart/2005/8/layout/orgChart1"/>
    <dgm:cxn modelId="{D6FF2552-EDE1-4570-B613-D752697C848D}" type="presOf" srcId="{7E20D52F-E39B-4EA9-85BC-3D4AF5DCCE33}" destId="{7EC98088-8D96-4153-BEDA-9CA4B40EF114}" srcOrd="1" destOrd="0" presId="urn:microsoft.com/office/officeart/2005/8/layout/orgChart1"/>
    <dgm:cxn modelId="{B8FF8969-1050-4A06-AA09-7D07D6AC218F}" srcId="{CCE5FD22-A192-47C4-8A2E-77676D2FCA2B}" destId="{AFE91B9F-E6FD-4DC1-A32B-1DA75C62D944}" srcOrd="1" destOrd="0" parTransId="{0C63043F-FE64-40B8-9DAB-C5721AE8A044}" sibTransId="{E625C4F4-46C4-4987-859E-7215F6258764}"/>
    <dgm:cxn modelId="{E3821F44-E055-427E-9E50-D41E01C5EE1B}" srcId="{C2F28B7B-30CB-4B90-BDB0-34CA6C52FACC}" destId="{E7613421-5110-45E1-BCA4-B38BA9F421B1}" srcOrd="0" destOrd="0" parTransId="{CF18B22C-4E35-41CB-BB20-041C56083315}" sibTransId="{D0B5AB4F-26DF-4866-9D86-CA0FA96A4DA7}"/>
    <dgm:cxn modelId="{6203A755-1BBD-4384-AFFE-6093306DC003}" type="presOf" srcId="{7CC3DD21-114E-4256-8472-930F31A07AF5}" destId="{BF4BFA4E-9C7B-4B14-A0EC-763AF7947FA0}" srcOrd="1" destOrd="0" presId="urn:microsoft.com/office/officeart/2005/8/layout/orgChart1"/>
    <dgm:cxn modelId="{69F21CCE-8907-453E-ADE1-B86E05EFD1AE}" type="presOf" srcId="{2EBCA748-0BE2-4B21-B600-836C63E39052}" destId="{E588BA0E-8BF9-46DC-9A1B-BC7BED022F46}" srcOrd="1" destOrd="0" presId="urn:microsoft.com/office/officeart/2005/8/layout/orgChart1"/>
    <dgm:cxn modelId="{2C1B7F9C-4A09-498C-A785-6912EFF117BA}" srcId="{E7613421-5110-45E1-BCA4-B38BA9F421B1}" destId="{5991A1F4-6023-463C-B7B0-F9223EB08C02}" srcOrd="1" destOrd="0" parTransId="{1F44A5C3-B20A-4485-B26F-A1689D528FB5}" sibTransId="{3F6EBDAB-1894-4407-A16C-4BB1E89FC5B9}"/>
    <dgm:cxn modelId="{6AF59365-5816-4D59-9621-400448FCEE7B}" type="presOf" srcId="{EE1AA6A8-5AAC-444A-85EF-39D3720D1B9B}" destId="{645DC372-4CEF-4234-919A-F6B2DD5A18B6}" srcOrd="0" destOrd="0" presId="urn:microsoft.com/office/officeart/2005/8/layout/orgChart1"/>
    <dgm:cxn modelId="{F1849AD3-6F86-444C-A9D6-4762E8974F8C}" type="presOf" srcId="{7CC3DD21-114E-4256-8472-930F31A07AF5}" destId="{DAE9F7A3-60D0-443A-85F4-9FBA1593857D}" srcOrd="0" destOrd="0" presId="urn:microsoft.com/office/officeart/2005/8/layout/orgChart1"/>
    <dgm:cxn modelId="{D0A1DE16-EC33-4DC2-A68B-1302F1B36D84}" type="presOf" srcId="{0C772FAF-A45A-4454-8E7C-FE28B9B3FBA6}" destId="{2B33DBD2-5DF9-4170-AD82-9C2756F5CF43}" srcOrd="1" destOrd="0" presId="urn:microsoft.com/office/officeart/2005/8/layout/orgChart1"/>
    <dgm:cxn modelId="{CCABFC73-6931-4DD1-A008-283C144E7F33}" type="presOf" srcId="{B2525429-6C39-4B51-8DB0-D37CADEE746F}" destId="{645CDB52-E4D8-418F-B7A3-5BA71EBECEC2}" srcOrd="0" destOrd="0" presId="urn:microsoft.com/office/officeart/2005/8/layout/orgChart1"/>
    <dgm:cxn modelId="{9E2D5A84-10D0-42DE-95F4-70A6B57D1926}" type="presOf" srcId="{DFD742D1-5D8C-471A-8ECF-24D3D6C98938}" destId="{CCCFD678-303B-4AED-8C73-52408E390334}" srcOrd="0" destOrd="0" presId="urn:microsoft.com/office/officeart/2005/8/layout/orgChart1"/>
    <dgm:cxn modelId="{76616B00-F0FC-4077-85F5-690FC696E41A}" srcId="{4CE0A798-693B-409E-BB62-F065F2ED5B93}" destId="{599603C0-D1A0-4191-A6CC-D61D07925701}" srcOrd="1" destOrd="0" parTransId="{5D4006F0-9680-4AEF-A120-5136722ED302}" sibTransId="{A87539F2-C85F-4F1E-98EE-A91AAD97E7A3}"/>
    <dgm:cxn modelId="{0D32D4E4-D3B4-491A-A0EB-6A2920FD82C7}" srcId="{CCE5FD22-A192-47C4-8A2E-77676D2FCA2B}" destId="{1C17809B-0159-4DE8-AF85-1BCEF8337599}" srcOrd="2" destOrd="0" parTransId="{4D33A5CB-AB5E-44AB-8BC5-9898F354A55C}" sibTransId="{88C664C9-89F1-4ACB-A695-44237DA71556}"/>
    <dgm:cxn modelId="{05708212-9903-4869-ABB9-A6C189C7FD7F}" type="presOf" srcId="{EE473F51-1103-4762-9BA6-F947F68EA545}" destId="{32C84A04-AE30-4CD4-986C-0350AD8D0A0D}" srcOrd="1" destOrd="0" presId="urn:microsoft.com/office/officeart/2005/8/layout/orgChart1"/>
    <dgm:cxn modelId="{3D43EAF0-92AB-4688-8310-C1D13E302A8B}" srcId="{CCE5FD22-A192-47C4-8A2E-77676D2FCA2B}" destId="{EE473F51-1103-4762-9BA6-F947F68EA545}" srcOrd="3" destOrd="0" parTransId="{18B5BA2F-AF2A-4D0C-AFE3-9D961E1500E5}" sibTransId="{62C1D1E6-07C2-4FAC-BB26-FE9F38805740}"/>
    <dgm:cxn modelId="{EC26423D-B5B6-4365-8133-AB85656E3A8E}" type="presOf" srcId="{7F959569-94CE-4223-A53C-50BB1E352302}" destId="{DC238A57-68E8-4E45-888D-F7654FEFD81F}" srcOrd="0" destOrd="0" presId="urn:microsoft.com/office/officeart/2005/8/layout/orgChart1"/>
    <dgm:cxn modelId="{A41F7888-5B89-4711-8093-D61E92B2970F}" type="presOf" srcId="{CCE5FD22-A192-47C4-8A2E-77676D2FCA2B}" destId="{A88984F0-032D-48B3-8662-BB1F33949665}" srcOrd="0" destOrd="0" presId="urn:microsoft.com/office/officeart/2005/8/layout/orgChart1"/>
    <dgm:cxn modelId="{6E27B50F-00ED-43C6-9E26-9C60D07B7D9A}" type="presOf" srcId="{D103E28D-B4BF-4955-B394-90E1490AE892}" destId="{2447199B-45D5-4BD9-A9F4-E854E3543420}" srcOrd="0" destOrd="0" presId="urn:microsoft.com/office/officeart/2005/8/layout/orgChart1"/>
    <dgm:cxn modelId="{CC5B294C-22B3-413C-A140-1D0698EB8712}" type="presOf" srcId="{CF18B22C-4E35-41CB-BB20-041C56083315}" destId="{1C2B85CD-6151-4299-9BAE-3B6325E35105}" srcOrd="0" destOrd="0" presId="urn:microsoft.com/office/officeart/2005/8/layout/orgChart1"/>
    <dgm:cxn modelId="{3425116E-59BB-4598-AB03-E3CD14FA0D80}" type="presOf" srcId="{E54B635C-8944-4A7F-80E7-B1F32727FF31}" destId="{E3EE0642-A7E2-4C8A-92B1-55964CEC0E74}" srcOrd="0" destOrd="0" presId="urn:microsoft.com/office/officeart/2005/8/layout/orgChart1"/>
    <dgm:cxn modelId="{F8D98ED9-6E24-4779-9D12-EE5E5500BE40}" type="presOf" srcId="{1C17809B-0159-4DE8-AF85-1BCEF8337599}" destId="{D19144F3-3375-4E0C-899A-8A378B44B0BC}" srcOrd="1" destOrd="0" presId="urn:microsoft.com/office/officeart/2005/8/layout/orgChart1"/>
    <dgm:cxn modelId="{15DA6E82-EFF8-4985-8A20-A5B3B663A05C}" type="presOf" srcId="{606D8CC5-8407-4483-A127-1A7516E65BFD}" destId="{76D91F5A-251F-426E-8568-9209147118D4}" srcOrd="0" destOrd="0" presId="urn:microsoft.com/office/officeart/2005/8/layout/orgChart1"/>
    <dgm:cxn modelId="{F7C312A9-7723-44F7-BC5D-15521B0B9277}" type="presOf" srcId="{18CDC214-E9AA-4125-BD0F-63ECEE404EE4}" destId="{B50576C4-3671-47E0-BBFB-7D768ADD1D7A}" srcOrd="0" destOrd="0" presId="urn:microsoft.com/office/officeart/2005/8/layout/orgChart1"/>
    <dgm:cxn modelId="{792BDA0B-C808-4BFC-B4EC-B8E5B1DD66F7}" type="presOf" srcId="{CC9E4409-B694-4315-8A34-0F6AE0FE543E}" destId="{F4CF2050-0280-4854-9250-2D48C24043C8}" srcOrd="0" destOrd="0" presId="urn:microsoft.com/office/officeart/2005/8/layout/orgChart1"/>
    <dgm:cxn modelId="{1F31C61F-28F4-46B7-922A-C627C22FC8BB}" srcId="{C2F28B7B-30CB-4B90-BDB0-34CA6C52FACC}" destId="{6343B4D2-4306-46F5-B8B2-25C604233E5A}" srcOrd="2" destOrd="0" parTransId="{881FCEC8-D173-4DDB-AEA6-98C45531CD52}" sibTransId="{719E10FF-E3B6-4401-ADE6-A572A4316127}"/>
    <dgm:cxn modelId="{7469BEC1-2349-403D-800E-6614AC9FB66B}" type="presOf" srcId="{F9BFA6A2-D3E7-4DE2-A473-5C06EF040ED1}" destId="{74566DB7-135D-4A73-A207-5B3EA84CB8AD}" srcOrd="0" destOrd="0" presId="urn:microsoft.com/office/officeart/2005/8/layout/orgChart1"/>
    <dgm:cxn modelId="{934D0394-C261-4BAC-B387-776BCECCD349}" type="presOf" srcId="{599603C0-D1A0-4191-A6CC-D61D07925701}" destId="{630A453D-3783-4237-8642-5812C16A1E73}" srcOrd="1" destOrd="0" presId="urn:microsoft.com/office/officeart/2005/8/layout/orgChart1"/>
    <dgm:cxn modelId="{95400B66-E2F8-43AB-9AF1-292F479DE0C1}" type="presOf" srcId="{ABD9672D-0899-47B1-9546-6E743CFDB6F3}" destId="{AB25390F-CC6D-4F57-9805-5232BECFFAB9}" srcOrd="0" destOrd="0" presId="urn:microsoft.com/office/officeart/2005/8/layout/orgChart1"/>
    <dgm:cxn modelId="{DBE893DB-0193-4E61-9CF6-89CCCAD0C197}" srcId="{CCE5FD22-A192-47C4-8A2E-77676D2FCA2B}" destId="{CBB6B8E0-48B4-48C2-9D3F-9A2AA82DDA03}" srcOrd="0" destOrd="0" parTransId="{2ECB05DE-EA37-45F5-A521-D5216CB04722}" sibTransId="{25DF8F13-1056-4F9E-AEE4-08766881EA54}"/>
    <dgm:cxn modelId="{4B9D1617-9604-4798-AA04-CC9A301B4A09}" type="presOf" srcId="{212266E8-0C54-4BD8-AB65-F6DC40D5E048}" destId="{4BD00FF8-5772-4A72-AF9E-41123D42A02C}" srcOrd="0" destOrd="0" presId="urn:microsoft.com/office/officeart/2005/8/layout/orgChart1"/>
    <dgm:cxn modelId="{7095BA0B-1499-45E1-986F-049A17D94B85}" type="presOf" srcId="{F22CA74E-32BB-4CFC-9562-B2D683ED21B4}" destId="{38A89C73-2FAC-42DC-8D44-A1BFDBBB800B}" srcOrd="1" destOrd="0" presId="urn:microsoft.com/office/officeart/2005/8/layout/orgChart1"/>
    <dgm:cxn modelId="{E92D536B-9411-4B7E-9BC1-445B445290CE}" type="presOf" srcId="{993EC438-8D96-4E76-B700-7C2D1627D08F}" destId="{D07D0609-7598-4CF5-8218-FF8AD3FC5B28}" srcOrd="0" destOrd="0" presId="urn:microsoft.com/office/officeart/2005/8/layout/orgChart1"/>
    <dgm:cxn modelId="{F7D8878F-5F8A-4927-BC0A-52D8F61918A5}" type="presOf" srcId="{D927957F-6366-4022-B633-340F8045420D}" destId="{803F650F-C03D-4A56-850A-2EB65A68572B}" srcOrd="0" destOrd="0" presId="urn:microsoft.com/office/officeart/2005/8/layout/orgChart1"/>
    <dgm:cxn modelId="{AA77F845-032C-452D-A160-04B9F1869D3B}" type="presOf" srcId="{B6FEFE04-7792-4F03-B9EE-69F59486E471}" destId="{9FD54276-EB5F-478B-B875-EF90AF987824}" srcOrd="1" destOrd="0" presId="urn:microsoft.com/office/officeart/2005/8/layout/orgChart1"/>
    <dgm:cxn modelId="{287CF8BA-28CA-4551-B34C-42E08D470CE3}" type="presOf" srcId="{2ECB05DE-EA37-45F5-A521-D5216CB04722}" destId="{6D958F8E-E5AD-4F84-87D4-F027B8A161BB}" srcOrd="0" destOrd="0" presId="urn:microsoft.com/office/officeart/2005/8/layout/orgChart1"/>
    <dgm:cxn modelId="{20341070-2205-4728-B692-5B3EFF6C0649}" type="presOf" srcId="{F816E6E7-92EF-4B5E-9071-74EA3B4F43BE}" destId="{7A21462C-CB06-4618-86E1-B12ADF47995A}" srcOrd="1" destOrd="0" presId="urn:microsoft.com/office/officeart/2005/8/layout/orgChart1"/>
    <dgm:cxn modelId="{DAABD146-4DF6-4421-AEA0-6805F3F99A28}" type="presOf" srcId="{44F41EEB-0055-4EAC-BF1D-51B46F92EE31}" destId="{E6A94A53-1A05-4433-B318-7A59E0E5578F}" srcOrd="0" destOrd="0" presId="urn:microsoft.com/office/officeart/2005/8/layout/orgChart1"/>
    <dgm:cxn modelId="{E4C2CF43-40DB-4B44-A82D-169431D53499}" type="presOf" srcId="{55ED73B9-C58A-4D6F-BF1D-8D61B27ED199}" destId="{A1023CEA-E08A-47AC-B2DB-FBA8E8FA1B5E}" srcOrd="1" destOrd="0" presId="urn:microsoft.com/office/officeart/2005/8/layout/orgChart1"/>
    <dgm:cxn modelId="{907C525E-984C-4188-8D13-431DFF1C6489}" type="presOf" srcId="{CC420B85-DEAD-4A5D-947E-5CE526405DAD}" destId="{016E57DC-A272-412E-A116-9AF3CFC5F31C}" srcOrd="0" destOrd="0" presId="urn:microsoft.com/office/officeart/2005/8/layout/orgChart1"/>
    <dgm:cxn modelId="{5B34766D-206E-4CBD-BCEE-D3F600E8C264}" type="presOf" srcId="{5991A1F4-6023-463C-B7B0-F9223EB08C02}" destId="{D5E296CE-521A-4F5C-8541-5411F3388A49}" srcOrd="0" destOrd="0" presId="urn:microsoft.com/office/officeart/2005/8/layout/orgChart1"/>
    <dgm:cxn modelId="{5E0D8C9F-8B51-4A4C-B179-10EE0BEB104E}" srcId="{6343B4D2-4306-46F5-B8B2-25C604233E5A}" destId="{7E20D52F-E39B-4EA9-85BC-3D4AF5DCCE33}" srcOrd="3" destOrd="0" parTransId="{20A4387F-BEE6-4025-B0A7-F49F9FB9B334}" sibTransId="{2183D269-D49C-4D32-B98C-D8EDBF4C3496}"/>
    <dgm:cxn modelId="{6C8804AA-DB51-4FC4-9EE4-F37FD6CEAF77}" srcId="{6343B4D2-4306-46F5-B8B2-25C604233E5A}" destId="{0C772FAF-A45A-4454-8E7C-FE28B9B3FBA6}" srcOrd="5" destOrd="0" parTransId="{0742D125-5A29-41CC-A285-DC8100477C2F}" sibTransId="{ADB9EB93-1150-4C1E-92F7-FFF2A6183665}"/>
    <dgm:cxn modelId="{3EBD3D96-914A-498A-9473-27C74DA5ADFD}" type="presOf" srcId="{6343B4D2-4306-46F5-B8B2-25C604233E5A}" destId="{FB29D9F6-463E-4334-BBE7-7F234990F572}" srcOrd="1" destOrd="0" presId="urn:microsoft.com/office/officeart/2005/8/layout/orgChart1"/>
    <dgm:cxn modelId="{6B2DCD20-AB97-4E03-93D8-65436947B94B}" type="presOf" srcId="{E7613421-5110-45E1-BCA4-B38BA9F421B1}" destId="{A1CDF957-873C-42AF-B530-79B22FF97951}" srcOrd="0" destOrd="0" presId="urn:microsoft.com/office/officeart/2005/8/layout/orgChart1"/>
    <dgm:cxn modelId="{64B1E61B-930D-480A-A5EB-64B4FC36242A}" type="presOf" srcId="{02EE810B-AD9F-4333-A236-2FA07929227F}" destId="{2DA11A7D-ADC5-4F29-8EEE-A6D8ACB77A9A}" srcOrd="1" destOrd="0" presId="urn:microsoft.com/office/officeart/2005/8/layout/orgChart1"/>
    <dgm:cxn modelId="{A25E3999-D305-43B5-B3BE-05567413CEA5}" type="presOf" srcId="{56034E29-18D8-492E-A27F-AC8C2CB7A0C1}" destId="{5BB0AE01-5702-4FF4-AE21-F3BC2D9E5B51}" srcOrd="1" destOrd="0" presId="urn:microsoft.com/office/officeart/2005/8/layout/orgChart1"/>
    <dgm:cxn modelId="{96E910C4-2340-4BE9-B0E8-DC9C0D772661}" type="presOf" srcId="{35688EE8-EE33-4A9F-99B9-2A0BB4872F52}" destId="{36689881-AAB5-40A7-A1A8-B7C7C4DDF8E2}" srcOrd="0" destOrd="0" presId="urn:microsoft.com/office/officeart/2005/8/layout/orgChart1"/>
    <dgm:cxn modelId="{ECE00673-9DEC-452B-8317-726498E1129B}" type="presOf" srcId="{91D2FCEB-3C67-4B01-91D7-AE607B8EDB58}" destId="{3A8E629D-E572-4143-8B80-163D12BD69F9}" srcOrd="0" destOrd="0" presId="urn:microsoft.com/office/officeart/2005/8/layout/orgChart1"/>
    <dgm:cxn modelId="{86CE5379-B61A-4EFF-9F62-9D30041EA631}" srcId="{56034E29-18D8-492E-A27F-AC8C2CB7A0C1}" destId="{7CC3DD21-114E-4256-8472-930F31A07AF5}" srcOrd="4" destOrd="0" parTransId="{CFEB8E77-86DC-4968-B75C-8E04CE199180}" sibTransId="{826F7D5E-8E9E-4F6D-B73C-CA8201CB5A06}"/>
    <dgm:cxn modelId="{773802D6-28B6-4CCA-B1B1-2A9C92193FF7}" type="presOf" srcId="{599603C0-D1A0-4191-A6CC-D61D07925701}" destId="{465CFEF1-533F-4C69-97CB-F335753A37FB}" srcOrd="0" destOrd="0" presId="urn:microsoft.com/office/officeart/2005/8/layout/orgChart1"/>
    <dgm:cxn modelId="{B550D599-0C09-48F1-A0E0-6AB8F9D8D23D}" type="presOf" srcId="{EFC37936-770A-4B98-8287-1A19C7E9622E}" destId="{5619A024-7D93-404F-AABE-0DECD8EBB522}" srcOrd="0" destOrd="0" presId="urn:microsoft.com/office/officeart/2005/8/layout/orgChart1"/>
    <dgm:cxn modelId="{BD3674C8-D8B0-49C1-B560-54373EFE0CF6}" srcId="{6343B4D2-4306-46F5-B8B2-25C604233E5A}" destId="{F816E6E7-92EF-4B5E-9071-74EA3B4F43BE}" srcOrd="0" destOrd="0" parTransId="{286A683E-E1D9-4234-9ED1-3585F8E49CCD}" sibTransId="{CF18D967-55F1-42FD-87F4-C7829D2AEBA8}"/>
    <dgm:cxn modelId="{00BB28C6-221A-45B3-8821-0F37E5F07417}" type="presOf" srcId="{C2F28B7B-30CB-4B90-BDB0-34CA6C52FACC}" destId="{BE2CDDE6-B174-495F-8E37-91C3C8394482}" srcOrd="1" destOrd="0" presId="urn:microsoft.com/office/officeart/2005/8/layout/orgChart1"/>
    <dgm:cxn modelId="{967C202F-E81C-4994-BD52-9EB4E0DF7E7E}" type="presOf" srcId="{CFEB8E77-86DC-4968-B75C-8E04CE199180}" destId="{637B396F-3270-4C8A-9BBF-7C285DE2E375}" srcOrd="0" destOrd="0" presId="urn:microsoft.com/office/officeart/2005/8/layout/orgChart1"/>
    <dgm:cxn modelId="{A0A7DE59-29BC-40D0-9D70-A22E8E48003F}" srcId="{56034E29-18D8-492E-A27F-AC8C2CB7A0C1}" destId="{B4E7C2B1-A120-4F27-842D-9F67CFD60591}" srcOrd="0" destOrd="0" parTransId="{51072DC6-1B30-4875-B911-79A23CCD6971}" sibTransId="{87C41EB7-F9CB-479C-9508-81C80B5D25AD}"/>
    <dgm:cxn modelId="{0A2E82A7-FBD2-448F-86D6-992EDDB99054}" type="presOf" srcId="{4CBAADE4-57CD-4B4C-B52E-9A15AD945772}" destId="{E2D53BDA-A416-425B-A61D-5E50B8A3B7A3}" srcOrd="1" destOrd="0" presId="urn:microsoft.com/office/officeart/2005/8/layout/orgChart1"/>
    <dgm:cxn modelId="{24A9E3DB-F37A-4F45-969A-0AB47DDC6DAB}" type="presOf" srcId="{DFD742D1-5D8C-471A-8ECF-24D3D6C98938}" destId="{C48BAB6D-2BF4-4408-8090-1A9FCEABBD47}" srcOrd="1" destOrd="0" presId="urn:microsoft.com/office/officeart/2005/8/layout/orgChart1"/>
    <dgm:cxn modelId="{3F2CD0A2-53D9-45BE-9B87-1F66D3870229}" srcId="{DFD742D1-5D8C-471A-8ECF-24D3D6C98938}" destId="{48739204-E2DC-402F-8FDA-3B8BB29C6F25}" srcOrd="2" destOrd="0" parTransId="{606D8CC5-8407-4483-A127-1A7516E65BFD}" sibTransId="{3E0FAF54-BF63-45DE-9C3D-CE65243936FB}"/>
    <dgm:cxn modelId="{A591EC4D-07FE-494D-8456-898E672BA3BD}" srcId="{E7613421-5110-45E1-BCA4-B38BA9F421B1}" destId="{D927957F-6366-4022-B633-340F8045420D}" srcOrd="4" destOrd="0" parTransId="{EFC37936-770A-4B98-8287-1A19C7E9622E}" sibTransId="{ACCC8302-1BB2-4789-9A9B-FB6610FD2B33}"/>
    <dgm:cxn modelId="{E094AAF6-402E-418A-9969-8F88EA0BB7D5}" type="presOf" srcId="{0C772FAF-A45A-4454-8E7C-FE28B9B3FBA6}" destId="{8710B79F-6879-4789-B350-E7C345959829}" srcOrd="0" destOrd="0" presId="urn:microsoft.com/office/officeart/2005/8/layout/orgChart1"/>
    <dgm:cxn modelId="{E8AC8281-22A6-48D9-8837-C0435B3EE1EE}" srcId="{E7613421-5110-45E1-BCA4-B38BA9F421B1}" destId="{7F959569-94CE-4223-A53C-50BB1E352302}" srcOrd="5" destOrd="0" parTransId="{078F2EBC-3D6A-4390-8D24-575A7545FB75}" sibTransId="{BE816279-E3AC-4E49-A7F0-7A822CB4642E}"/>
    <dgm:cxn modelId="{B885B30A-5850-487A-A639-49183CFAF08D}" srcId="{56034E29-18D8-492E-A27F-AC8C2CB7A0C1}" destId="{D7039F9A-15CE-40FF-851F-063A464B04D8}" srcOrd="5" destOrd="0" parTransId="{964CBA7E-894C-410B-8670-06D91415D68B}" sibTransId="{A484ACEB-19E7-4988-9591-ECD1BAA5EECB}"/>
    <dgm:cxn modelId="{01EA855C-78E6-4B5C-A035-EEBC4910A65B}" type="presOf" srcId="{BE2886CC-0947-4E86-BE9A-A8ABFE4D718B}" destId="{D0CB9232-F242-4D45-B6AB-D3E0A06BF86B}" srcOrd="0" destOrd="0" presId="urn:microsoft.com/office/officeart/2005/8/layout/orgChart1"/>
    <dgm:cxn modelId="{2FA83963-CACB-4D15-BBA2-9EACE6AD6C3D}" type="presOf" srcId="{54F2F47C-010D-405C-B94E-B823F57C54C6}" destId="{A5F97ACC-58CC-42B2-9E09-805595E3847A}" srcOrd="0" destOrd="0" presId="urn:microsoft.com/office/officeart/2005/8/layout/orgChart1"/>
    <dgm:cxn modelId="{E456A1BF-50A5-44BA-AD23-9EF6BD8F7694}" srcId="{4CE0A798-693B-409E-BB62-F065F2ED5B93}" destId="{CCE5FD22-A192-47C4-8A2E-77676D2FCA2B}" srcOrd="0" destOrd="0" parTransId="{A963698A-D90A-487D-8C61-86886A4D2A1F}" sibTransId="{4B30A0FE-BE87-46B6-A6B4-1216C8DC5BE8}"/>
    <dgm:cxn modelId="{ECAF0C38-4ACA-433F-A261-87A7F47C67FF}" srcId="{C2F28B7B-30CB-4B90-BDB0-34CA6C52FACC}" destId="{56034E29-18D8-492E-A27F-AC8C2CB7A0C1}" srcOrd="1" destOrd="0" parTransId="{EE1AA6A8-5AAC-444A-85EF-39D3720D1B9B}" sibTransId="{E39E4C79-791B-417E-9118-86ED008FE395}"/>
    <dgm:cxn modelId="{2A6325B3-76A3-455F-85DB-AAB529D489C0}" srcId="{E7613421-5110-45E1-BCA4-B38BA9F421B1}" destId="{592A04BB-66C0-4780-9440-7359AAFFD2E7}" srcOrd="0" destOrd="0" parTransId="{B81B6D58-8920-46EF-94E2-449D777362A5}" sibTransId="{BBB8501B-74D2-4D74-AA8F-4EA5FAD69F5F}"/>
    <dgm:cxn modelId="{54687F60-144A-4474-B14A-36A326F693F8}" type="presOf" srcId="{592A04BB-66C0-4780-9440-7359AAFFD2E7}" destId="{AAD73D96-70C7-44B5-A78E-EB000CB74694}" srcOrd="1" destOrd="0" presId="urn:microsoft.com/office/officeart/2005/8/layout/orgChart1"/>
    <dgm:cxn modelId="{430D6A62-F6EA-4F97-A747-78505B1DB51F}" srcId="{C2F28B7B-30CB-4B90-BDB0-34CA6C52FACC}" destId="{4CE0A798-693B-409E-BB62-F065F2ED5B93}" srcOrd="3" destOrd="0" parTransId="{CC420B85-DEAD-4A5D-947E-5CE526405DAD}" sibTransId="{7DC02C53-FDB7-466F-BDAE-C7F9A6EBF022}"/>
    <dgm:cxn modelId="{62A4C9F8-7E27-48DF-8439-C1F769DB38F7}" srcId="{DFD742D1-5D8C-471A-8ECF-24D3D6C98938}" destId="{2EBCA748-0BE2-4B21-B600-836C63E39052}" srcOrd="0" destOrd="0" parTransId="{CC9E4409-B694-4315-8A34-0F6AE0FE543E}" sibTransId="{5271CDF0-4F60-4271-B2A5-89BD1C10BBDC}"/>
    <dgm:cxn modelId="{5E240C7C-B758-4E1B-82C4-AF9F0D0396F4}" type="presOf" srcId="{ABD9672D-0899-47B1-9546-6E743CFDB6F3}" destId="{FBDE9C88-CE6A-4B21-ADC1-8E5CCEC7D82A}" srcOrd="1" destOrd="0" presId="urn:microsoft.com/office/officeart/2005/8/layout/orgChart1"/>
    <dgm:cxn modelId="{AAE7DEA4-0302-4AC6-A71E-95ED9F4DB035}" type="presOf" srcId="{964CBA7E-894C-410B-8670-06D91415D68B}" destId="{EADC49E2-D6A2-4A0A-AC45-C38AAC12B311}" srcOrd="0" destOrd="0" presId="urn:microsoft.com/office/officeart/2005/8/layout/orgChart1"/>
    <dgm:cxn modelId="{C62C02DF-87A9-456C-949C-8D3374D89F4C}" type="presOf" srcId="{B4E7C2B1-A120-4F27-842D-9F67CFD60591}" destId="{51538A68-036C-48DC-85E1-27DE95328805}" srcOrd="1" destOrd="0" presId="urn:microsoft.com/office/officeart/2005/8/layout/orgChart1"/>
    <dgm:cxn modelId="{3D85749A-E1A2-44A3-957A-42EBCE76647E}" type="presOf" srcId="{286A683E-E1D9-4234-9ED1-3585F8E49CCD}" destId="{A7AA2C90-DA24-42DB-8155-9768C983CAE8}" srcOrd="0" destOrd="0" presId="urn:microsoft.com/office/officeart/2005/8/layout/orgChart1"/>
    <dgm:cxn modelId="{EA5FF587-2E59-463A-ACF4-B0CD5B87998E}" srcId="{56034E29-18D8-492E-A27F-AC8C2CB7A0C1}" destId="{91D2FCEB-3C67-4B01-91D7-AE607B8EDB58}" srcOrd="1" destOrd="0" parTransId="{D103E28D-B4BF-4955-B394-90E1490AE892}" sibTransId="{567456C8-CBEF-48A7-AE6C-635EF22F3A02}"/>
    <dgm:cxn modelId="{6FC6A1EC-C399-4520-8B42-629F143B1504}" srcId="{56034E29-18D8-492E-A27F-AC8C2CB7A0C1}" destId="{716E843F-3974-4BC6-A583-AEC85EC25F77}" srcOrd="3" destOrd="0" parTransId="{35688EE8-EE33-4A9F-99B9-2A0BB4872F52}" sibTransId="{CA029224-A402-4F7C-A834-B477A9108198}"/>
    <dgm:cxn modelId="{33AB065F-D257-4F2A-95AB-F305EDABFE79}" type="presOf" srcId="{20A4387F-BEE6-4025-B0A7-F49F9FB9B334}" destId="{942323D7-6E50-4F2C-96EB-ACF7903DBAF3}" srcOrd="0" destOrd="0" presId="urn:microsoft.com/office/officeart/2005/8/layout/orgChart1"/>
    <dgm:cxn modelId="{52D93245-41DF-4DF1-A645-D59E4F1E61D3}" srcId="{6343B4D2-4306-46F5-B8B2-25C604233E5A}" destId="{993EC438-8D96-4E76-B700-7C2D1627D08F}" srcOrd="2" destOrd="0" parTransId="{54F2F47C-010D-405C-B94E-B823F57C54C6}" sibTransId="{EEB0177F-BB4F-432E-B952-5ED4A8F900F8}"/>
    <dgm:cxn modelId="{1D6A084A-1EBA-47A7-BA22-E7913FB3E375}" type="presOf" srcId="{D7039F9A-15CE-40FF-851F-063A464B04D8}" destId="{68306DDF-CA05-4480-9FC0-04727F2E1C28}" srcOrd="0" destOrd="0" presId="urn:microsoft.com/office/officeart/2005/8/layout/orgChart1"/>
    <dgm:cxn modelId="{9319FF56-F7B3-4AD4-9A22-62BD865D9EC4}" srcId="{6343B4D2-4306-46F5-B8B2-25C604233E5A}" destId="{55ED73B9-C58A-4D6F-BF1D-8D61B27ED199}" srcOrd="1" destOrd="0" parTransId="{BE2886CC-0947-4E86-BE9A-A8ABFE4D718B}" sibTransId="{CD5EA6AA-4EC0-4468-9487-14E28852018B}"/>
    <dgm:cxn modelId="{C39A3073-D30B-465E-A7DE-77B0BF9F465C}" type="presOf" srcId="{4D33A5CB-AB5E-44AB-8BC5-9898F354A55C}" destId="{847EB130-F178-439F-8020-DC00EFFFEAB4}" srcOrd="0" destOrd="0" presId="urn:microsoft.com/office/officeart/2005/8/layout/orgChart1"/>
    <dgm:cxn modelId="{7698871F-EF29-44F4-A517-B043BE3019B1}" type="presOf" srcId="{B81B6D58-8920-46EF-94E2-449D777362A5}" destId="{6F49548E-2932-4BE0-9A44-10F2ECBC6E1C}" srcOrd="0" destOrd="0" presId="urn:microsoft.com/office/officeart/2005/8/layout/orgChart1"/>
    <dgm:cxn modelId="{7542B44C-2F3F-4243-B1E9-84978DBEDE86}" type="presOf" srcId="{18B5BA2F-AF2A-4D0C-AFE3-9D961E1500E5}" destId="{058EDFEC-B4C0-4ADD-828B-16DA212241F1}" srcOrd="0" destOrd="0" presId="urn:microsoft.com/office/officeart/2005/8/layout/orgChart1"/>
    <dgm:cxn modelId="{5BD31B56-9DB0-4767-AEBA-DD9513D4B3E3}" type="presOf" srcId="{E7613421-5110-45E1-BCA4-B38BA9F421B1}" destId="{BD36FB20-0F3E-40DF-ADE4-5D6970F4C600}" srcOrd="1" destOrd="0" presId="urn:microsoft.com/office/officeart/2005/8/layout/orgChart1"/>
    <dgm:cxn modelId="{4CFE453E-B95F-4EF6-A72F-032A9B52083D}" type="presOf" srcId="{D7039F9A-15CE-40FF-851F-063A464B04D8}" destId="{C6B33078-3558-4FF6-95A7-21FF941104FB}" srcOrd="1" destOrd="0" presId="urn:microsoft.com/office/officeart/2005/8/layout/orgChart1"/>
    <dgm:cxn modelId="{E9F1DEFD-7A38-4FB1-BDD4-C43D70318FE5}" type="presOf" srcId="{6343B4D2-4306-46F5-B8B2-25C604233E5A}" destId="{C776ABAE-C4CF-42BA-B1C3-9BD7DEBC5D7A}" srcOrd="0" destOrd="0" presId="urn:microsoft.com/office/officeart/2005/8/layout/orgChart1"/>
    <dgm:cxn modelId="{35FFEB12-2AE6-44B0-ABA2-E6B3CB982C47}" type="presOf" srcId="{6002DAA4-83CB-441B-9250-DBB3702795E8}" destId="{5D3DDC9D-D280-492F-838A-88B5A0F0DC04}" srcOrd="0" destOrd="0" presId="urn:microsoft.com/office/officeart/2005/8/layout/orgChart1"/>
    <dgm:cxn modelId="{E1069D46-8DCA-41D7-AB79-C83779FF1440}" type="presOf" srcId="{D3648FB6-9054-4984-B78D-82273E07A670}" destId="{5856188C-14C2-4E8D-88CF-F0A222E95843}" srcOrd="0" destOrd="0" presId="urn:microsoft.com/office/officeart/2005/8/layout/orgChart1"/>
    <dgm:cxn modelId="{643E76B5-F1FB-47F3-930A-A779D97C8B26}" type="presOf" srcId="{CCE5FD22-A192-47C4-8A2E-77676D2FCA2B}" destId="{17B771C1-F280-4A5D-9A34-C1EC7B32E251}" srcOrd="1" destOrd="0" presId="urn:microsoft.com/office/officeart/2005/8/layout/orgChart1"/>
    <dgm:cxn modelId="{128DF2D0-6D29-475A-9CD2-DFE0EE7760B6}" type="presOf" srcId="{F816E6E7-92EF-4B5E-9071-74EA3B4F43BE}" destId="{C6DEB983-70FE-4E69-8DA8-3317202281B1}" srcOrd="0" destOrd="0" presId="urn:microsoft.com/office/officeart/2005/8/layout/orgChart1"/>
    <dgm:cxn modelId="{962F3899-6694-47A2-864A-149D1ACF7407}" srcId="{8182314D-CF00-4402-8919-ABA9555000FB}" destId="{C2F28B7B-30CB-4B90-BDB0-34CA6C52FACC}" srcOrd="0" destOrd="0" parTransId="{22996561-A0E5-4165-A569-C7F8A7923C5A}" sibTransId="{0D3F35B2-5F6C-4962-A431-139C0C9EBAC9}"/>
    <dgm:cxn modelId="{B47BCC71-0953-46FE-B2DD-A2FF10AD304F}" srcId="{4CE0A798-693B-409E-BB62-F065F2ED5B93}" destId="{ABD9672D-0899-47B1-9546-6E743CFDB6F3}" srcOrd="2" destOrd="0" parTransId="{2CB70800-BF55-4FD5-963D-1ABD1DF1194A}" sibTransId="{6D49D8B5-5F34-433F-B17E-BF1609133A5F}"/>
    <dgm:cxn modelId="{36A92B8E-B402-4CA9-BC6B-0C19CDBB59E9}" type="presOf" srcId="{2EBCA748-0BE2-4B21-B600-836C63E39052}" destId="{304D8C01-D0ED-4C65-8988-24F5906A97E9}" srcOrd="0" destOrd="0" presId="urn:microsoft.com/office/officeart/2005/8/layout/orgChart1"/>
    <dgm:cxn modelId="{6120142F-08AE-4CC5-90BF-E9EBDA1A03E0}" type="presOf" srcId="{D3648FB6-9054-4984-B78D-82273E07A670}" destId="{48DC0162-A1D5-4D96-AD6C-CDFFE8DCCDCF}" srcOrd="1" destOrd="0" presId="urn:microsoft.com/office/officeart/2005/8/layout/orgChart1"/>
    <dgm:cxn modelId="{E7FE5442-7419-4599-8B12-BB07AF04B2D5}" type="presOf" srcId="{4CE0A798-693B-409E-BB62-F065F2ED5B93}" destId="{B5FD1747-1A80-4F5A-A280-8C31A6CA1F94}" srcOrd="1" destOrd="0" presId="urn:microsoft.com/office/officeart/2005/8/layout/orgChart1"/>
    <dgm:cxn modelId="{2E7CE889-7D43-4330-B08B-AC3519638E74}" type="presOf" srcId="{1C17809B-0159-4DE8-AF85-1BCEF8337599}" destId="{CCEF2F9C-BB0F-4D1A-9DD9-131D6B8882C9}" srcOrd="0" destOrd="0" presId="urn:microsoft.com/office/officeart/2005/8/layout/orgChart1"/>
    <dgm:cxn modelId="{05313924-3861-4F16-9FD1-964618A3DA41}" type="presOf" srcId="{4D3CCBBB-1787-443C-A80E-D02806349068}" destId="{81364E94-09BB-4A90-8477-703ADD904100}" srcOrd="0" destOrd="0" presId="urn:microsoft.com/office/officeart/2005/8/layout/orgChart1"/>
    <dgm:cxn modelId="{B50F5EAD-9CB9-40AA-B72E-A89ACF8A2293}" type="presOf" srcId="{02EE810B-AD9F-4333-A236-2FA07929227F}" destId="{4CE63CA6-102D-41FA-96BF-515FF40AD491}" srcOrd="0" destOrd="0" presId="urn:microsoft.com/office/officeart/2005/8/layout/orgChart1"/>
    <dgm:cxn modelId="{0B0E73C3-C0DC-4F2C-A98B-F594F174CE82}" type="presOf" srcId="{44F41EEB-0055-4EAC-BF1D-51B46F92EE31}" destId="{8D046BCE-EE6B-49DD-88BA-B0B22C9075F4}" srcOrd="1" destOrd="0" presId="urn:microsoft.com/office/officeart/2005/8/layout/orgChart1"/>
    <dgm:cxn modelId="{B4149812-0D0F-4E1D-A0F6-AC758BE83836}" type="presOf" srcId="{1F44A5C3-B20A-4485-B26F-A1689D528FB5}" destId="{017B7B87-3FF2-4930-9E3C-6BFD5C6D31C0}" srcOrd="0" destOrd="0" presId="urn:microsoft.com/office/officeart/2005/8/layout/orgChart1"/>
    <dgm:cxn modelId="{AD740B9C-4B09-457C-8A84-995044AC0D83}" srcId="{DFD742D1-5D8C-471A-8ECF-24D3D6C98938}" destId="{18CDC214-E9AA-4125-BD0F-63ECEE404EE4}" srcOrd="1" destOrd="0" parTransId="{2B58AC34-B001-4124-B289-BFAEC4C6E5BD}" sibTransId="{9ECA415A-1793-40D1-B7C0-D0CE8ADF9CA3}"/>
    <dgm:cxn modelId="{DA08B596-9EA8-4923-ADB4-C21F9F7B69A3}" type="presOf" srcId="{AFE91B9F-E6FD-4DC1-A32B-1DA75C62D944}" destId="{B669F013-463B-43AE-8DDB-D26C7786D8E9}" srcOrd="0" destOrd="0" presId="urn:microsoft.com/office/officeart/2005/8/layout/orgChart1"/>
    <dgm:cxn modelId="{96CBAF8B-18DC-47E7-BD3F-8BC006129097}" type="presOf" srcId="{C2F28B7B-30CB-4B90-BDB0-34CA6C52FACC}" destId="{27453972-FAA4-4552-AE67-41781D7B802E}" srcOrd="0" destOrd="0" presId="urn:microsoft.com/office/officeart/2005/8/layout/orgChart1"/>
    <dgm:cxn modelId="{672D8FF3-72CF-4C93-8B2E-8844585C277A}" type="presOf" srcId="{B4E7C2B1-A120-4F27-842D-9F67CFD60591}" destId="{69289475-6F28-40AD-8998-797B260756C7}" srcOrd="0" destOrd="0" presId="urn:microsoft.com/office/officeart/2005/8/layout/orgChart1"/>
    <dgm:cxn modelId="{368A6D97-457C-481A-8606-B053AE43901B}" srcId="{4CE0A798-693B-409E-BB62-F065F2ED5B93}" destId="{02EE810B-AD9F-4333-A236-2FA07929227F}" srcOrd="5" destOrd="0" parTransId="{E54B635C-8944-4A7F-80E7-B1F32727FF31}" sibTransId="{02895978-0F86-4005-8BA1-03EAC19886E5}"/>
    <dgm:cxn modelId="{0072D476-B7FF-44B5-954D-7D800786CC6A}" type="presOf" srcId="{881FCEC8-D173-4DDB-AEA6-98C45531CD52}" destId="{33017CEC-AE79-41E7-BB8D-8330A3ADCD7A}" srcOrd="0" destOrd="0" presId="urn:microsoft.com/office/officeart/2005/8/layout/orgChart1"/>
    <dgm:cxn modelId="{E7CCAA33-0016-41DD-9382-B9BEC0E3FB89}" srcId="{E7613421-5110-45E1-BCA4-B38BA9F421B1}" destId="{F22CA74E-32BB-4CFC-9562-B2D683ED21B4}" srcOrd="3" destOrd="0" parTransId="{778801B8-5019-4440-9342-629E2E71C05B}" sibTransId="{DCC44655-C98B-428E-9B39-58E7B606CBCB}"/>
    <dgm:cxn modelId="{4B1CE096-5714-480F-BBC7-7469B7DC83D4}" type="presOf" srcId="{55ED73B9-C58A-4D6F-BF1D-8D61B27ED199}" destId="{A735534B-8214-4122-B52C-7BE37E69B798}" srcOrd="0" destOrd="0" presId="urn:microsoft.com/office/officeart/2005/8/layout/orgChart1"/>
    <dgm:cxn modelId="{00CBA18A-A983-44E6-9F47-AF3FE58AFE32}" type="presOf" srcId="{83E37740-7717-4971-B233-EFACFD929E49}" destId="{E5E264BF-B140-4707-889D-E729F2771CB2}" srcOrd="0" destOrd="0" presId="urn:microsoft.com/office/officeart/2005/8/layout/orgChart1"/>
    <dgm:cxn modelId="{EF86FE77-61BB-417E-BDF3-6403AFBF3B09}" type="presOf" srcId="{48739204-E2DC-402F-8FDA-3B8BB29C6F25}" destId="{07920C90-3969-46A6-8A90-ACE779E7D046}" srcOrd="1" destOrd="0" presId="urn:microsoft.com/office/officeart/2005/8/layout/orgChart1"/>
    <dgm:cxn modelId="{5AA42BB3-9BA5-4A8F-BC40-00C95ED94411}" type="presOf" srcId="{078F2EBC-3D6A-4390-8D24-575A7545FB75}" destId="{7D265669-0B46-46F6-84AF-C4AFD95E39C9}" srcOrd="0" destOrd="0" presId="urn:microsoft.com/office/officeart/2005/8/layout/orgChart1"/>
    <dgm:cxn modelId="{9D65C34E-A645-4464-8224-97F19CAFB9D0}" type="presOf" srcId="{CBB6B8E0-48B4-48C2-9D3F-9A2AA82DDA03}" destId="{55B98556-C621-4152-9611-CA6F8536ADF6}" srcOrd="0" destOrd="0" presId="urn:microsoft.com/office/officeart/2005/8/layout/orgChart1"/>
    <dgm:cxn modelId="{A03136A1-604C-4ABF-90C4-A0F2865BC31F}" type="presOf" srcId="{0742D125-5A29-41CC-A285-DC8100477C2F}" destId="{C8AD856B-2544-429E-B613-D5225CA92884}" srcOrd="0" destOrd="0" presId="urn:microsoft.com/office/officeart/2005/8/layout/orgChart1"/>
    <dgm:cxn modelId="{15ACA247-833B-4376-91D9-C5CC84279280}" type="presOf" srcId="{91D2FCEB-3C67-4B01-91D7-AE607B8EDB58}" destId="{84F1E605-6A8C-428F-B600-22BD4A594738}" srcOrd="1" destOrd="0" presId="urn:microsoft.com/office/officeart/2005/8/layout/orgChart1"/>
    <dgm:cxn modelId="{08CF3720-754E-404C-A748-7FCFF8EF12B2}" type="presOf" srcId="{4CBAADE4-57CD-4B4C-B52E-9A15AD945772}" destId="{C3F38555-AE7A-489D-85EE-E51391CDF0DA}" srcOrd="0" destOrd="0" presId="urn:microsoft.com/office/officeart/2005/8/layout/orgChart1"/>
    <dgm:cxn modelId="{B7891A6B-9191-4C08-AD7B-A189D8D16B99}" type="presOf" srcId="{716E843F-3974-4BC6-A583-AEC85EC25F77}" destId="{936944ED-4CC8-4A07-B691-95541E65A36F}" srcOrd="0" destOrd="0" presId="urn:microsoft.com/office/officeart/2005/8/layout/orgChart1"/>
    <dgm:cxn modelId="{F222F3AC-B4FC-49B6-AB10-24EFAC85E001}" srcId="{E7613421-5110-45E1-BCA4-B38BA9F421B1}" destId="{D3648FB6-9054-4984-B78D-82273E07A670}" srcOrd="2" destOrd="0" parTransId="{83E37740-7717-4971-B233-EFACFD929E49}" sibTransId="{58660932-D7AC-4CE7-BCCA-4AF345A5070A}"/>
    <dgm:cxn modelId="{EBDFFA7A-0FD6-46AF-A4C1-3FCBD6FCDCAB}" type="presOf" srcId="{8182314D-CF00-4402-8919-ABA9555000FB}" destId="{5CC1EEA3-43B1-4E0C-9D45-BEFD16A59006}" srcOrd="0" destOrd="0" presId="urn:microsoft.com/office/officeart/2005/8/layout/orgChart1"/>
    <dgm:cxn modelId="{DAB15000-BF8E-4B38-9FD2-2B8B543EA752}" type="presOf" srcId="{22988986-1DF7-46CE-8175-124062A73BCA}" destId="{4F783A6E-0795-446F-8DF7-00A573868A65}" srcOrd="1" destOrd="0" presId="urn:microsoft.com/office/officeart/2005/8/layout/orgChart1"/>
    <dgm:cxn modelId="{67EE8AD0-7C6A-42FE-8445-23AA204A8E1B}" type="presOf" srcId="{A963698A-D90A-487D-8C61-86886A4D2A1F}" destId="{BF4F7F95-2922-4109-9909-51297ACE9513}" srcOrd="0" destOrd="0" presId="urn:microsoft.com/office/officeart/2005/8/layout/orgChart1"/>
    <dgm:cxn modelId="{9D24C6FD-772D-4391-9E75-586546F36B58}" srcId="{56034E29-18D8-492E-A27F-AC8C2CB7A0C1}" destId="{44F41EEB-0055-4EAC-BF1D-51B46F92EE31}" srcOrd="2" destOrd="0" parTransId="{D0C2DF6F-BD32-40A1-92A4-495BD7460607}" sibTransId="{4F5C99D7-DB3A-4B63-AB25-FB772CD74111}"/>
    <dgm:cxn modelId="{553EAF67-D22C-4890-93BF-81EBCE03BE6A}" type="presOf" srcId="{0C63043F-FE64-40B8-9DAB-C5721AE8A044}" destId="{BFD2D556-E4AD-4C2D-93FC-16E41F7E4B7E}" srcOrd="0" destOrd="0" presId="urn:microsoft.com/office/officeart/2005/8/layout/orgChart1"/>
    <dgm:cxn modelId="{B6F82A7C-C1DA-4C49-B8FA-0082627FBC57}" type="presOf" srcId="{2CB70800-BF55-4FD5-963D-1ABD1DF1194A}" destId="{A2A1529F-2996-4457-B3D0-A4DA671B1249}" srcOrd="0" destOrd="0" presId="urn:microsoft.com/office/officeart/2005/8/layout/orgChart1"/>
    <dgm:cxn modelId="{CB5524C1-DE8E-483E-8DF6-90F3404AFF01}" srcId="{C2F28B7B-30CB-4B90-BDB0-34CA6C52FACC}" destId="{DFD742D1-5D8C-471A-8ECF-24D3D6C98938}" srcOrd="4" destOrd="0" parTransId="{212266E8-0C54-4BD8-AB65-F6DC40D5E048}" sibTransId="{21349BF9-6CDB-4FD4-A91B-48E246E9DAD6}"/>
    <dgm:cxn modelId="{5302CE32-2F16-4121-B62D-2D0835B56824}" type="presOf" srcId="{51072DC6-1B30-4875-B911-79A23CCD6971}" destId="{93E6D9EA-5352-4CF2-92C3-681329C4387D}" srcOrd="0" destOrd="0" presId="urn:microsoft.com/office/officeart/2005/8/layout/orgChart1"/>
    <dgm:cxn modelId="{F16D6E51-62AE-45E7-B7DB-C103A1CF737C}" type="presOf" srcId="{48739204-E2DC-402F-8FDA-3B8BB29C6F25}" destId="{334EB8D1-F1C5-4005-891F-3C3673C9576A}" srcOrd="0" destOrd="0" presId="urn:microsoft.com/office/officeart/2005/8/layout/orgChart1"/>
    <dgm:cxn modelId="{DBECD32C-FAF0-4911-88A2-3D3AF8034BD6}" type="presOf" srcId="{B6FEFE04-7792-4F03-B9EE-69F59486E471}" destId="{FBF1207E-E1AC-4E7E-8CF4-8DB33991DB76}" srcOrd="0" destOrd="0" presId="urn:microsoft.com/office/officeart/2005/8/layout/orgChart1"/>
    <dgm:cxn modelId="{5D06BE8A-97E4-47D0-B2E7-946E22CF659F}" srcId="{4CE0A798-693B-409E-BB62-F065F2ED5B93}" destId="{4CBAADE4-57CD-4B4C-B52E-9A15AD945772}" srcOrd="4" destOrd="0" parTransId="{6002DAA4-83CB-441B-9250-DBB3702795E8}" sibTransId="{06C0B383-9A08-45F6-89BA-06115E8F80D7}"/>
    <dgm:cxn modelId="{5EAB2BDE-C6BC-4CCA-AC03-860AD51337FB}" type="presOf" srcId="{D927957F-6366-4022-B633-340F8045420D}" destId="{A8EBDD62-81CD-45D2-A75C-8E4E759BFEAC}" srcOrd="1" destOrd="0" presId="urn:microsoft.com/office/officeart/2005/8/layout/orgChart1"/>
    <dgm:cxn modelId="{E8A847EF-CDF1-4A4A-9860-EFAFF254FD5B}" type="presOf" srcId="{2B58AC34-B001-4124-B289-BFAEC4C6E5BD}" destId="{636702BC-90A1-4DB2-A493-284992D5BFBE}" srcOrd="0" destOrd="0" presId="urn:microsoft.com/office/officeart/2005/8/layout/orgChart1"/>
    <dgm:cxn modelId="{516FBDA5-5B6F-4342-993B-AFA95A8B0161}" type="presOf" srcId="{F22CA74E-32BB-4CFC-9562-B2D683ED21B4}" destId="{832E102A-DBEE-4F8B-AA91-2A9131AC8224}" srcOrd="0" destOrd="0" presId="urn:microsoft.com/office/officeart/2005/8/layout/orgChart1"/>
    <dgm:cxn modelId="{7839D135-0D5F-4EF7-9F65-0AD444C19CF9}" type="presOf" srcId="{56034E29-18D8-492E-A27F-AC8C2CB7A0C1}" destId="{20C0BCDB-5725-48D3-9E7B-47FA987F321C}" srcOrd="0" destOrd="0" presId="urn:microsoft.com/office/officeart/2005/8/layout/orgChart1"/>
    <dgm:cxn modelId="{4110C9F8-2E79-44FF-92F4-99CE10B3D69D}" type="presOf" srcId="{7F959569-94CE-4223-A53C-50BB1E352302}" destId="{6B3DB225-F4DE-4257-8E5D-5A3199EC048D}" srcOrd="1" destOrd="0" presId="urn:microsoft.com/office/officeart/2005/8/layout/orgChart1"/>
    <dgm:cxn modelId="{941C31FF-70B4-49E7-912B-FE2A6FECC176}" type="presOf" srcId="{EE473F51-1103-4762-9BA6-F947F68EA545}" destId="{B8E87DAD-D6F6-457F-87B3-79B2FAD830DB}" srcOrd="0" destOrd="0" presId="urn:microsoft.com/office/officeart/2005/8/layout/orgChart1"/>
    <dgm:cxn modelId="{AE75D17B-F9EC-4030-B6C2-5310B36FDF3D}" type="presOf" srcId="{5991A1F4-6023-463C-B7B0-F9223EB08C02}" destId="{6F6317BD-0CB4-4270-AEAA-C452EBD77493}" srcOrd="1" destOrd="0" presId="urn:microsoft.com/office/officeart/2005/8/layout/orgChart1"/>
    <dgm:cxn modelId="{677767B6-984F-4FF0-ADF2-D448DFE92DB8}" srcId="{6343B4D2-4306-46F5-B8B2-25C604233E5A}" destId="{22988986-1DF7-46CE-8175-124062A73BCA}" srcOrd="4" destOrd="0" parTransId="{4D3CCBBB-1787-443C-A80E-D02806349068}" sibTransId="{615190C8-BE73-4FB5-86EA-6F56B24A4BB5}"/>
    <dgm:cxn modelId="{BAA7BD13-7283-49E0-88AE-0826CE54EBBE}" type="presOf" srcId="{22988986-1DF7-46CE-8175-124062A73BCA}" destId="{B27B20D3-4DD1-4D67-B6AB-C6F992F85C35}" srcOrd="0" destOrd="0" presId="urn:microsoft.com/office/officeart/2005/8/layout/orgChart1"/>
    <dgm:cxn modelId="{0B40814D-42EC-41A0-8FF6-61F0286C5A47}" type="presOf" srcId="{18CDC214-E9AA-4125-BD0F-63ECEE404EE4}" destId="{FE239445-A355-42EF-8F7F-95BCA9B40E68}" srcOrd="1" destOrd="0" presId="urn:microsoft.com/office/officeart/2005/8/layout/orgChart1"/>
    <dgm:cxn modelId="{CDE6F2AE-F3D8-46A7-886A-C595B45F8551}" type="presOf" srcId="{7E20D52F-E39B-4EA9-85BC-3D4AF5DCCE33}" destId="{4DD6EB4E-9C7A-49CC-A3B1-A03703B56668}" srcOrd="0" destOrd="0" presId="urn:microsoft.com/office/officeart/2005/8/layout/orgChart1"/>
    <dgm:cxn modelId="{B8CAA512-3A49-481E-8040-83F5F667BBD5}" type="presOf" srcId="{993EC438-8D96-4E76-B700-7C2D1627D08F}" destId="{12808F87-4136-41DF-949D-521A4D1F9289}" srcOrd="1" destOrd="0" presId="urn:microsoft.com/office/officeart/2005/8/layout/orgChart1"/>
    <dgm:cxn modelId="{43C218D2-6028-4107-8F24-33494B29275F}" type="presOf" srcId="{9BE72E01-BC5A-4319-9B85-752DBFF947CE}" destId="{2967BBAE-B5C7-47F6-97F6-EC5C812C99D3}" srcOrd="0" destOrd="0" presId="urn:microsoft.com/office/officeart/2005/8/layout/orgChart1"/>
    <dgm:cxn modelId="{E8A351F4-513C-4981-AE52-87A2C9866D32}" type="presOf" srcId="{4CE0A798-693B-409E-BB62-F065F2ED5B93}" destId="{082AD21F-802E-455D-B7B1-952926C20227}" srcOrd="0" destOrd="0" presId="urn:microsoft.com/office/officeart/2005/8/layout/orgChart1"/>
    <dgm:cxn modelId="{DDC44721-6535-4885-B6E0-928EE7415197}" srcId="{4CE0A798-693B-409E-BB62-F065F2ED5B93}" destId="{9BE72E01-BC5A-4319-9B85-752DBFF947CE}" srcOrd="6" destOrd="0" parTransId="{F9BFA6A2-D3E7-4DE2-A473-5C06EF040ED1}" sibTransId="{CB1E677F-00E1-424B-9751-97A47CD37B9A}"/>
    <dgm:cxn modelId="{318F39AE-4B85-4D3B-A5DE-6CB3B9C8EE7F}" type="presOf" srcId="{9BE72E01-BC5A-4319-9B85-752DBFF947CE}" destId="{FC6347FE-6178-424B-8561-227CF38DB787}" srcOrd="1" destOrd="0" presId="urn:microsoft.com/office/officeart/2005/8/layout/orgChart1"/>
    <dgm:cxn modelId="{F972F31C-D6DF-4346-9238-C3A892077000}" type="presParOf" srcId="{5CC1EEA3-43B1-4E0C-9D45-BEFD16A59006}" destId="{A5EDE03E-8644-4A33-9C5F-17394CCEF765}" srcOrd="0" destOrd="0" presId="urn:microsoft.com/office/officeart/2005/8/layout/orgChart1"/>
    <dgm:cxn modelId="{C0132E4B-5A37-415A-85F5-DEA434AD01C9}" type="presParOf" srcId="{A5EDE03E-8644-4A33-9C5F-17394CCEF765}" destId="{E3195DFF-7469-4BA2-9FD8-3AEB2C463792}" srcOrd="0" destOrd="0" presId="urn:microsoft.com/office/officeart/2005/8/layout/orgChart1"/>
    <dgm:cxn modelId="{E3A636E0-8574-4857-804B-9A67B5F8F3EF}" type="presParOf" srcId="{E3195DFF-7469-4BA2-9FD8-3AEB2C463792}" destId="{27453972-FAA4-4552-AE67-41781D7B802E}" srcOrd="0" destOrd="0" presId="urn:microsoft.com/office/officeart/2005/8/layout/orgChart1"/>
    <dgm:cxn modelId="{9E1CC0D3-6660-4334-B496-925F760CE182}" type="presParOf" srcId="{E3195DFF-7469-4BA2-9FD8-3AEB2C463792}" destId="{BE2CDDE6-B174-495F-8E37-91C3C8394482}" srcOrd="1" destOrd="0" presId="urn:microsoft.com/office/officeart/2005/8/layout/orgChart1"/>
    <dgm:cxn modelId="{829E6167-9B47-476A-B271-577AC91D0A5C}" type="presParOf" srcId="{A5EDE03E-8644-4A33-9C5F-17394CCEF765}" destId="{60210700-B797-40D8-9199-FF08784F9FA0}" srcOrd="1" destOrd="0" presId="urn:microsoft.com/office/officeart/2005/8/layout/orgChart1"/>
    <dgm:cxn modelId="{56CCBD94-A3C1-4F17-A15C-FB91EA6E3015}" type="presParOf" srcId="{60210700-B797-40D8-9199-FF08784F9FA0}" destId="{1C2B85CD-6151-4299-9BAE-3B6325E35105}" srcOrd="0" destOrd="0" presId="urn:microsoft.com/office/officeart/2005/8/layout/orgChart1"/>
    <dgm:cxn modelId="{6BCFE6F4-EE16-4889-A568-9F8226C0BB18}" type="presParOf" srcId="{60210700-B797-40D8-9199-FF08784F9FA0}" destId="{3CC75606-4DA9-490A-9DC5-C568C3750FBF}" srcOrd="1" destOrd="0" presId="urn:microsoft.com/office/officeart/2005/8/layout/orgChart1"/>
    <dgm:cxn modelId="{9B7433C9-0DFE-471C-8CB7-EDD359152715}" type="presParOf" srcId="{3CC75606-4DA9-490A-9DC5-C568C3750FBF}" destId="{EC0E9A08-2528-4826-B138-C084206A3A8A}" srcOrd="0" destOrd="0" presId="urn:microsoft.com/office/officeart/2005/8/layout/orgChart1"/>
    <dgm:cxn modelId="{391353C4-6A3F-4F80-BBB8-9453FA704649}" type="presParOf" srcId="{EC0E9A08-2528-4826-B138-C084206A3A8A}" destId="{A1CDF957-873C-42AF-B530-79B22FF97951}" srcOrd="0" destOrd="0" presId="urn:microsoft.com/office/officeart/2005/8/layout/orgChart1"/>
    <dgm:cxn modelId="{76F0774E-04E5-47F3-B0C1-6B8AF62BAF2A}" type="presParOf" srcId="{EC0E9A08-2528-4826-B138-C084206A3A8A}" destId="{BD36FB20-0F3E-40DF-ADE4-5D6970F4C600}" srcOrd="1" destOrd="0" presId="urn:microsoft.com/office/officeart/2005/8/layout/orgChart1"/>
    <dgm:cxn modelId="{A51083C0-C83C-4ABD-92CF-C823EB693026}" type="presParOf" srcId="{3CC75606-4DA9-490A-9DC5-C568C3750FBF}" destId="{0036A370-3F4D-483B-995A-8840CF15305C}" srcOrd="1" destOrd="0" presId="urn:microsoft.com/office/officeart/2005/8/layout/orgChart1"/>
    <dgm:cxn modelId="{8F5895CF-9422-45A7-8EE7-9FE78201E700}" type="presParOf" srcId="{0036A370-3F4D-483B-995A-8840CF15305C}" destId="{6F49548E-2932-4BE0-9A44-10F2ECBC6E1C}" srcOrd="0" destOrd="0" presId="urn:microsoft.com/office/officeart/2005/8/layout/orgChart1"/>
    <dgm:cxn modelId="{7A102BD1-28F2-43AC-A130-C4661BBD421A}" type="presParOf" srcId="{0036A370-3F4D-483B-995A-8840CF15305C}" destId="{3FACD189-C414-4633-BCD1-76732F4E1EFB}" srcOrd="1" destOrd="0" presId="urn:microsoft.com/office/officeart/2005/8/layout/orgChart1"/>
    <dgm:cxn modelId="{79B9869A-3464-4B13-9B45-D5151BEBC372}" type="presParOf" srcId="{3FACD189-C414-4633-BCD1-76732F4E1EFB}" destId="{715D47D1-8721-4176-BB3F-F7640F26365B}" srcOrd="0" destOrd="0" presId="urn:microsoft.com/office/officeart/2005/8/layout/orgChart1"/>
    <dgm:cxn modelId="{5048CFF6-2BFE-4F2A-9AFF-28B47420861F}" type="presParOf" srcId="{715D47D1-8721-4176-BB3F-F7640F26365B}" destId="{D6E649D3-61A5-4190-8305-82CC71FE9E41}" srcOrd="0" destOrd="0" presId="urn:microsoft.com/office/officeart/2005/8/layout/orgChart1"/>
    <dgm:cxn modelId="{77C23A46-CAB0-4FC1-9E9F-C704E142628F}" type="presParOf" srcId="{715D47D1-8721-4176-BB3F-F7640F26365B}" destId="{AAD73D96-70C7-44B5-A78E-EB000CB74694}" srcOrd="1" destOrd="0" presId="urn:microsoft.com/office/officeart/2005/8/layout/orgChart1"/>
    <dgm:cxn modelId="{4C9D1668-6F7F-4900-ADD2-790E63F685E7}" type="presParOf" srcId="{3FACD189-C414-4633-BCD1-76732F4E1EFB}" destId="{8557E775-1A1F-436B-AFAD-465DE2FAAE9C}" srcOrd="1" destOrd="0" presId="urn:microsoft.com/office/officeart/2005/8/layout/orgChart1"/>
    <dgm:cxn modelId="{B4C46FD3-8977-4C9D-93A7-9B7D5600264D}" type="presParOf" srcId="{3FACD189-C414-4633-BCD1-76732F4E1EFB}" destId="{4300FB05-6D5F-4FF0-B058-FC4EA2E43ACA}" srcOrd="2" destOrd="0" presId="urn:microsoft.com/office/officeart/2005/8/layout/orgChart1"/>
    <dgm:cxn modelId="{022057A6-609F-4B66-BCDF-FBCF39E3FA01}" type="presParOf" srcId="{0036A370-3F4D-483B-995A-8840CF15305C}" destId="{017B7B87-3FF2-4930-9E3C-6BFD5C6D31C0}" srcOrd="2" destOrd="0" presId="urn:microsoft.com/office/officeart/2005/8/layout/orgChart1"/>
    <dgm:cxn modelId="{8817A812-0738-48D4-93A5-7904DA14AB2E}" type="presParOf" srcId="{0036A370-3F4D-483B-995A-8840CF15305C}" destId="{983F3B27-D12F-49FE-9B3A-8B752147EE46}" srcOrd="3" destOrd="0" presId="urn:microsoft.com/office/officeart/2005/8/layout/orgChart1"/>
    <dgm:cxn modelId="{1AB13CB3-F67F-4572-930A-A7A814132BBD}" type="presParOf" srcId="{983F3B27-D12F-49FE-9B3A-8B752147EE46}" destId="{031C5E02-22F8-4B08-B902-3A2AF8C14BD3}" srcOrd="0" destOrd="0" presId="urn:microsoft.com/office/officeart/2005/8/layout/orgChart1"/>
    <dgm:cxn modelId="{C2196890-536D-4749-A8B9-89E6B995FBB0}" type="presParOf" srcId="{031C5E02-22F8-4B08-B902-3A2AF8C14BD3}" destId="{D5E296CE-521A-4F5C-8541-5411F3388A49}" srcOrd="0" destOrd="0" presId="urn:microsoft.com/office/officeart/2005/8/layout/orgChart1"/>
    <dgm:cxn modelId="{F2910884-20D6-4A63-960F-80BE64A1BC0B}" type="presParOf" srcId="{031C5E02-22F8-4B08-B902-3A2AF8C14BD3}" destId="{6F6317BD-0CB4-4270-AEAA-C452EBD77493}" srcOrd="1" destOrd="0" presId="urn:microsoft.com/office/officeart/2005/8/layout/orgChart1"/>
    <dgm:cxn modelId="{C43635AF-F600-4AE9-9FCF-9701710112FE}" type="presParOf" srcId="{983F3B27-D12F-49FE-9B3A-8B752147EE46}" destId="{7316AAEE-353F-46B8-88B5-A51BF5924615}" srcOrd="1" destOrd="0" presId="urn:microsoft.com/office/officeart/2005/8/layout/orgChart1"/>
    <dgm:cxn modelId="{F59C1125-27B2-4216-AFA1-0636C52821DA}" type="presParOf" srcId="{983F3B27-D12F-49FE-9B3A-8B752147EE46}" destId="{AFD683A2-00EF-4204-95D5-AC5BABC4FC6A}" srcOrd="2" destOrd="0" presId="urn:microsoft.com/office/officeart/2005/8/layout/orgChart1"/>
    <dgm:cxn modelId="{5FB76B4A-00DD-4786-8C8E-4411022CA930}" type="presParOf" srcId="{0036A370-3F4D-483B-995A-8840CF15305C}" destId="{E5E264BF-B140-4707-889D-E729F2771CB2}" srcOrd="4" destOrd="0" presId="urn:microsoft.com/office/officeart/2005/8/layout/orgChart1"/>
    <dgm:cxn modelId="{5FF3478F-5BF0-4105-A8EE-E88433B7E719}" type="presParOf" srcId="{0036A370-3F4D-483B-995A-8840CF15305C}" destId="{9BAC622F-EA28-4E82-A5E5-60889FD4ABB1}" srcOrd="5" destOrd="0" presId="urn:microsoft.com/office/officeart/2005/8/layout/orgChart1"/>
    <dgm:cxn modelId="{70B7AA76-5FE1-411C-B2EE-BB6F5B913144}" type="presParOf" srcId="{9BAC622F-EA28-4E82-A5E5-60889FD4ABB1}" destId="{892E50F0-2983-4B6D-AEAD-1840BEFEF715}" srcOrd="0" destOrd="0" presId="urn:microsoft.com/office/officeart/2005/8/layout/orgChart1"/>
    <dgm:cxn modelId="{F4054E60-9B1A-4C45-8F45-D18A816204B6}" type="presParOf" srcId="{892E50F0-2983-4B6D-AEAD-1840BEFEF715}" destId="{5856188C-14C2-4E8D-88CF-F0A222E95843}" srcOrd="0" destOrd="0" presId="urn:microsoft.com/office/officeart/2005/8/layout/orgChart1"/>
    <dgm:cxn modelId="{A9180A8D-F71C-4D73-B579-1EFB8E40250E}" type="presParOf" srcId="{892E50F0-2983-4B6D-AEAD-1840BEFEF715}" destId="{48DC0162-A1D5-4D96-AD6C-CDFFE8DCCDCF}" srcOrd="1" destOrd="0" presId="urn:microsoft.com/office/officeart/2005/8/layout/orgChart1"/>
    <dgm:cxn modelId="{F0A2C534-D61A-40A6-87D6-EEAF92B68ADC}" type="presParOf" srcId="{9BAC622F-EA28-4E82-A5E5-60889FD4ABB1}" destId="{750DF35E-9C5A-4E1A-92A8-579A149536B3}" srcOrd="1" destOrd="0" presId="urn:microsoft.com/office/officeart/2005/8/layout/orgChart1"/>
    <dgm:cxn modelId="{556B6E98-BB70-4429-8C24-F1CF2D085E96}" type="presParOf" srcId="{9BAC622F-EA28-4E82-A5E5-60889FD4ABB1}" destId="{90E2C6E4-7B13-430B-B520-D33F2E347F2F}" srcOrd="2" destOrd="0" presId="urn:microsoft.com/office/officeart/2005/8/layout/orgChart1"/>
    <dgm:cxn modelId="{A3701878-091B-4B58-87A2-35E7B363AD57}" type="presParOf" srcId="{0036A370-3F4D-483B-995A-8840CF15305C}" destId="{58C1FE64-DF33-4CCA-83CF-EBDD00AAEF96}" srcOrd="6" destOrd="0" presId="urn:microsoft.com/office/officeart/2005/8/layout/orgChart1"/>
    <dgm:cxn modelId="{8DF38CB6-D6DC-4F0D-9991-8453F23F5C7D}" type="presParOf" srcId="{0036A370-3F4D-483B-995A-8840CF15305C}" destId="{FC17E233-306F-45A1-93F3-A8C363CB945C}" srcOrd="7" destOrd="0" presId="urn:microsoft.com/office/officeart/2005/8/layout/orgChart1"/>
    <dgm:cxn modelId="{00748906-FF29-44A2-88E8-F26514A4FDFB}" type="presParOf" srcId="{FC17E233-306F-45A1-93F3-A8C363CB945C}" destId="{EB16A9CB-EA5D-442D-989D-5E439687E736}" srcOrd="0" destOrd="0" presId="urn:microsoft.com/office/officeart/2005/8/layout/orgChart1"/>
    <dgm:cxn modelId="{1E697CCA-A426-4EFD-AB30-F154F82C704F}" type="presParOf" srcId="{EB16A9CB-EA5D-442D-989D-5E439687E736}" destId="{832E102A-DBEE-4F8B-AA91-2A9131AC8224}" srcOrd="0" destOrd="0" presId="urn:microsoft.com/office/officeart/2005/8/layout/orgChart1"/>
    <dgm:cxn modelId="{28A489E2-B77A-4573-81B2-17B4B0A8A659}" type="presParOf" srcId="{EB16A9CB-EA5D-442D-989D-5E439687E736}" destId="{38A89C73-2FAC-42DC-8D44-A1BFDBBB800B}" srcOrd="1" destOrd="0" presId="urn:microsoft.com/office/officeart/2005/8/layout/orgChart1"/>
    <dgm:cxn modelId="{1B00185C-71BD-4687-B519-618B7B40A2DD}" type="presParOf" srcId="{FC17E233-306F-45A1-93F3-A8C363CB945C}" destId="{076FD81C-E0FD-4697-B503-7BA34F53EBF6}" srcOrd="1" destOrd="0" presId="urn:microsoft.com/office/officeart/2005/8/layout/orgChart1"/>
    <dgm:cxn modelId="{CEFC8C2D-F6CB-4EDA-AADC-B7DC3B1588B3}" type="presParOf" srcId="{FC17E233-306F-45A1-93F3-A8C363CB945C}" destId="{A7B06D15-D6CF-45F3-A60D-31A097F4EB79}" srcOrd="2" destOrd="0" presId="urn:microsoft.com/office/officeart/2005/8/layout/orgChart1"/>
    <dgm:cxn modelId="{5185CD6C-995B-45F4-9914-627DD34C5224}" type="presParOf" srcId="{0036A370-3F4D-483B-995A-8840CF15305C}" destId="{5619A024-7D93-404F-AABE-0DECD8EBB522}" srcOrd="8" destOrd="0" presId="urn:microsoft.com/office/officeart/2005/8/layout/orgChart1"/>
    <dgm:cxn modelId="{B18E2D19-3117-43D0-A047-6275954CFE26}" type="presParOf" srcId="{0036A370-3F4D-483B-995A-8840CF15305C}" destId="{03A11A9E-C195-4E78-BF48-9A60A188E496}" srcOrd="9" destOrd="0" presId="urn:microsoft.com/office/officeart/2005/8/layout/orgChart1"/>
    <dgm:cxn modelId="{8A27CA41-822D-4BDA-AC0E-1054F1926138}" type="presParOf" srcId="{03A11A9E-C195-4E78-BF48-9A60A188E496}" destId="{BB6CD0DE-F3F2-485C-BB00-D0CEDD9A2F87}" srcOrd="0" destOrd="0" presId="urn:microsoft.com/office/officeart/2005/8/layout/orgChart1"/>
    <dgm:cxn modelId="{61353E07-FA65-4657-B4A4-144794225750}" type="presParOf" srcId="{BB6CD0DE-F3F2-485C-BB00-D0CEDD9A2F87}" destId="{803F650F-C03D-4A56-850A-2EB65A68572B}" srcOrd="0" destOrd="0" presId="urn:microsoft.com/office/officeart/2005/8/layout/orgChart1"/>
    <dgm:cxn modelId="{EDC4D4CC-26F1-4A81-AF75-3239A2481A25}" type="presParOf" srcId="{BB6CD0DE-F3F2-485C-BB00-D0CEDD9A2F87}" destId="{A8EBDD62-81CD-45D2-A75C-8E4E759BFEAC}" srcOrd="1" destOrd="0" presId="urn:microsoft.com/office/officeart/2005/8/layout/orgChart1"/>
    <dgm:cxn modelId="{F02403F3-8861-4DE9-B149-B3D76FB05AAF}" type="presParOf" srcId="{03A11A9E-C195-4E78-BF48-9A60A188E496}" destId="{F0D6DBA1-851F-46AE-86B7-B053BB2497C6}" srcOrd="1" destOrd="0" presId="urn:microsoft.com/office/officeart/2005/8/layout/orgChart1"/>
    <dgm:cxn modelId="{5FF6E879-60E6-40F1-BE8D-AA15F39CDF47}" type="presParOf" srcId="{03A11A9E-C195-4E78-BF48-9A60A188E496}" destId="{50688B9D-E65A-409C-976E-3E7AEB283B12}" srcOrd="2" destOrd="0" presId="urn:microsoft.com/office/officeart/2005/8/layout/orgChart1"/>
    <dgm:cxn modelId="{B1059864-0061-4626-ABD4-DF137B044E6E}" type="presParOf" srcId="{0036A370-3F4D-483B-995A-8840CF15305C}" destId="{7D265669-0B46-46F6-84AF-C4AFD95E39C9}" srcOrd="10" destOrd="0" presId="urn:microsoft.com/office/officeart/2005/8/layout/orgChart1"/>
    <dgm:cxn modelId="{7861DBBC-4C04-4DC5-9DBE-0CB9D8805F06}" type="presParOf" srcId="{0036A370-3F4D-483B-995A-8840CF15305C}" destId="{5AEF9372-FF70-487B-A5D9-11621D9449FD}" srcOrd="11" destOrd="0" presId="urn:microsoft.com/office/officeart/2005/8/layout/orgChart1"/>
    <dgm:cxn modelId="{C976F3B6-FC56-483C-9689-F56965197EE6}" type="presParOf" srcId="{5AEF9372-FF70-487B-A5D9-11621D9449FD}" destId="{A99D987B-2784-4856-95B9-4AB8C0F3FA5C}" srcOrd="0" destOrd="0" presId="urn:microsoft.com/office/officeart/2005/8/layout/orgChart1"/>
    <dgm:cxn modelId="{E991F44B-1C02-4FE2-805B-219541A394AD}" type="presParOf" srcId="{A99D987B-2784-4856-95B9-4AB8C0F3FA5C}" destId="{DC238A57-68E8-4E45-888D-F7654FEFD81F}" srcOrd="0" destOrd="0" presId="urn:microsoft.com/office/officeart/2005/8/layout/orgChart1"/>
    <dgm:cxn modelId="{F6FC6E25-9D3F-4897-914E-AE55BF1C0D5C}" type="presParOf" srcId="{A99D987B-2784-4856-95B9-4AB8C0F3FA5C}" destId="{6B3DB225-F4DE-4257-8E5D-5A3199EC048D}" srcOrd="1" destOrd="0" presId="urn:microsoft.com/office/officeart/2005/8/layout/orgChart1"/>
    <dgm:cxn modelId="{DE5E6D28-4B6A-4753-9131-54512A205044}" type="presParOf" srcId="{5AEF9372-FF70-487B-A5D9-11621D9449FD}" destId="{B46F1790-F8E7-4146-8197-A28C7EC289A1}" srcOrd="1" destOrd="0" presId="urn:microsoft.com/office/officeart/2005/8/layout/orgChart1"/>
    <dgm:cxn modelId="{57622BF3-B5E9-451C-8DF7-765834309393}" type="presParOf" srcId="{5AEF9372-FF70-487B-A5D9-11621D9449FD}" destId="{C82B8D9F-D544-4543-A629-88A21309F0C0}" srcOrd="2" destOrd="0" presId="urn:microsoft.com/office/officeart/2005/8/layout/orgChart1"/>
    <dgm:cxn modelId="{C432C9CE-8AC9-4E51-9A16-D1BCCAD42FB5}" type="presParOf" srcId="{3CC75606-4DA9-490A-9DC5-C568C3750FBF}" destId="{7212BF45-C2B4-493B-8EBE-90809255DE7D}" srcOrd="2" destOrd="0" presId="urn:microsoft.com/office/officeart/2005/8/layout/orgChart1"/>
    <dgm:cxn modelId="{8F7B1783-634B-4290-8ABC-5101F4883EFB}" type="presParOf" srcId="{60210700-B797-40D8-9199-FF08784F9FA0}" destId="{645DC372-4CEF-4234-919A-F6B2DD5A18B6}" srcOrd="2" destOrd="0" presId="urn:microsoft.com/office/officeart/2005/8/layout/orgChart1"/>
    <dgm:cxn modelId="{2E6CDD8D-0D5A-4058-8417-CBCF3BDC8A8D}" type="presParOf" srcId="{60210700-B797-40D8-9199-FF08784F9FA0}" destId="{BC023D6F-66EB-43A9-A802-28FA849FE677}" srcOrd="3" destOrd="0" presId="urn:microsoft.com/office/officeart/2005/8/layout/orgChart1"/>
    <dgm:cxn modelId="{CC8056AB-5C71-46D0-90A3-98A6C5AD3294}" type="presParOf" srcId="{BC023D6F-66EB-43A9-A802-28FA849FE677}" destId="{1D81DCF0-AEF6-4437-833E-0E289CE2C14A}" srcOrd="0" destOrd="0" presId="urn:microsoft.com/office/officeart/2005/8/layout/orgChart1"/>
    <dgm:cxn modelId="{0632E1CE-22E9-4092-B771-13CB4493DD56}" type="presParOf" srcId="{1D81DCF0-AEF6-4437-833E-0E289CE2C14A}" destId="{20C0BCDB-5725-48D3-9E7B-47FA987F321C}" srcOrd="0" destOrd="0" presId="urn:microsoft.com/office/officeart/2005/8/layout/orgChart1"/>
    <dgm:cxn modelId="{FC4C570B-9981-4FA6-8CDB-96348EBA4287}" type="presParOf" srcId="{1D81DCF0-AEF6-4437-833E-0E289CE2C14A}" destId="{5BB0AE01-5702-4FF4-AE21-F3BC2D9E5B51}" srcOrd="1" destOrd="0" presId="urn:microsoft.com/office/officeart/2005/8/layout/orgChart1"/>
    <dgm:cxn modelId="{836325EA-265C-44E0-8372-85A4733163D8}" type="presParOf" srcId="{BC023D6F-66EB-43A9-A802-28FA849FE677}" destId="{8CA448F0-2537-4D96-BBFB-3FBAA540EC31}" srcOrd="1" destOrd="0" presId="urn:microsoft.com/office/officeart/2005/8/layout/orgChart1"/>
    <dgm:cxn modelId="{F7390A67-447E-4DD3-8C2D-11A38E777557}" type="presParOf" srcId="{8CA448F0-2537-4D96-BBFB-3FBAA540EC31}" destId="{93E6D9EA-5352-4CF2-92C3-681329C4387D}" srcOrd="0" destOrd="0" presId="urn:microsoft.com/office/officeart/2005/8/layout/orgChart1"/>
    <dgm:cxn modelId="{D27B8D18-7FFE-47E1-A898-6BCD7E7DC1BE}" type="presParOf" srcId="{8CA448F0-2537-4D96-BBFB-3FBAA540EC31}" destId="{0D7F65A5-289E-40D2-9201-E37DF4918473}" srcOrd="1" destOrd="0" presId="urn:microsoft.com/office/officeart/2005/8/layout/orgChart1"/>
    <dgm:cxn modelId="{49858CD6-B2A9-4AE5-908F-64DA15DBE45D}" type="presParOf" srcId="{0D7F65A5-289E-40D2-9201-E37DF4918473}" destId="{21B23400-5A30-4ABD-9B7F-6AEEEFC28A31}" srcOrd="0" destOrd="0" presId="urn:microsoft.com/office/officeart/2005/8/layout/orgChart1"/>
    <dgm:cxn modelId="{F5CBE67B-8DC9-4881-AFA2-757FAFBCDAED}" type="presParOf" srcId="{21B23400-5A30-4ABD-9B7F-6AEEEFC28A31}" destId="{69289475-6F28-40AD-8998-797B260756C7}" srcOrd="0" destOrd="0" presId="urn:microsoft.com/office/officeart/2005/8/layout/orgChart1"/>
    <dgm:cxn modelId="{2DC8D39E-70EE-4229-B82B-6EAFD1DB7F31}" type="presParOf" srcId="{21B23400-5A30-4ABD-9B7F-6AEEEFC28A31}" destId="{51538A68-036C-48DC-85E1-27DE95328805}" srcOrd="1" destOrd="0" presId="urn:microsoft.com/office/officeart/2005/8/layout/orgChart1"/>
    <dgm:cxn modelId="{C32DE614-9CB5-4E0A-A779-6969669D21AA}" type="presParOf" srcId="{0D7F65A5-289E-40D2-9201-E37DF4918473}" destId="{0AC40E8E-3FB4-4C88-9CB3-DAF93F57E9EE}" srcOrd="1" destOrd="0" presId="urn:microsoft.com/office/officeart/2005/8/layout/orgChart1"/>
    <dgm:cxn modelId="{FECD60F5-2F04-495C-8E16-3D30E74016D5}" type="presParOf" srcId="{0D7F65A5-289E-40D2-9201-E37DF4918473}" destId="{C0842340-186A-4AE0-93BB-92C5C2A7B9F1}" srcOrd="2" destOrd="0" presId="urn:microsoft.com/office/officeart/2005/8/layout/orgChart1"/>
    <dgm:cxn modelId="{55B704A5-9102-4378-BD91-5955C039A3E4}" type="presParOf" srcId="{8CA448F0-2537-4D96-BBFB-3FBAA540EC31}" destId="{2447199B-45D5-4BD9-A9F4-E854E3543420}" srcOrd="2" destOrd="0" presId="urn:microsoft.com/office/officeart/2005/8/layout/orgChart1"/>
    <dgm:cxn modelId="{14F2D176-F3DD-4AFB-A8F8-9A65C67D92C3}" type="presParOf" srcId="{8CA448F0-2537-4D96-BBFB-3FBAA540EC31}" destId="{6112C662-F2CC-43FC-BDE3-04478AB8CC9C}" srcOrd="3" destOrd="0" presId="urn:microsoft.com/office/officeart/2005/8/layout/orgChart1"/>
    <dgm:cxn modelId="{FFFC5A46-33EB-4D57-9FDF-58BAB1E5985D}" type="presParOf" srcId="{6112C662-F2CC-43FC-BDE3-04478AB8CC9C}" destId="{6C3C6B24-C65B-4435-90B1-D6A71633C45E}" srcOrd="0" destOrd="0" presId="urn:microsoft.com/office/officeart/2005/8/layout/orgChart1"/>
    <dgm:cxn modelId="{977E5B7A-A181-4356-988D-73B119F237DB}" type="presParOf" srcId="{6C3C6B24-C65B-4435-90B1-D6A71633C45E}" destId="{3A8E629D-E572-4143-8B80-163D12BD69F9}" srcOrd="0" destOrd="0" presId="urn:microsoft.com/office/officeart/2005/8/layout/orgChart1"/>
    <dgm:cxn modelId="{8A926FB0-D91E-431F-B6B6-828F39CAC2FF}" type="presParOf" srcId="{6C3C6B24-C65B-4435-90B1-D6A71633C45E}" destId="{84F1E605-6A8C-428F-B600-22BD4A594738}" srcOrd="1" destOrd="0" presId="urn:microsoft.com/office/officeart/2005/8/layout/orgChart1"/>
    <dgm:cxn modelId="{B0D3A0FE-832B-4A16-942E-00234DD50DB0}" type="presParOf" srcId="{6112C662-F2CC-43FC-BDE3-04478AB8CC9C}" destId="{D666FCB5-BBC7-4FF8-89BC-C6ED8A147652}" srcOrd="1" destOrd="0" presId="urn:microsoft.com/office/officeart/2005/8/layout/orgChart1"/>
    <dgm:cxn modelId="{501D22C5-2B96-40A2-92C3-D705A014E2A6}" type="presParOf" srcId="{6112C662-F2CC-43FC-BDE3-04478AB8CC9C}" destId="{BD630A0D-5A05-47AD-862D-16627992884F}" srcOrd="2" destOrd="0" presId="urn:microsoft.com/office/officeart/2005/8/layout/orgChart1"/>
    <dgm:cxn modelId="{7495AA4D-7E2B-4C44-AC1C-E9F8359ED3D9}" type="presParOf" srcId="{8CA448F0-2537-4D96-BBFB-3FBAA540EC31}" destId="{862D085C-5900-4F32-A83F-8DAE119D8C69}" srcOrd="4" destOrd="0" presId="urn:microsoft.com/office/officeart/2005/8/layout/orgChart1"/>
    <dgm:cxn modelId="{06DE2251-AC5C-4375-B494-FB345E896C33}" type="presParOf" srcId="{8CA448F0-2537-4D96-BBFB-3FBAA540EC31}" destId="{DD133CA4-C96A-46AF-89A2-54DA4C13366A}" srcOrd="5" destOrd="0" presId="urn:microsoft.com/office/officeart/2005/8/layout/orgChart1"/>
    <dgm:cxn modelId="{DEE2BC2A-7AFC-4894-A30F-57A853ABA62B}" type="presParOf" srcId="{DD133CA4-C96A-46AF-89A2-54DA4C13366A}" destId="{B4F73298-D94C-470E-8D05-47812B35967F}" srcOrd="0" destOrd="0" presId="urn:microsoft.com/office/officeart/2005/8/layout/orgChart1"/>
    <dgm:cxn modelId="{653D798A-F1E4-4F10-90D9-DBA4B45ABAAE}" type="presParOf" srcId="{B4F73298-D94C-470E-8D05-47812B35967F}" destId="{E6A94A53-1A05-4433-B318-7A59E0E5578F}" srcOrd="0" destOrd="0" presId="urn:microsoft.com/office/officeart/2005/8/layout/orgChart1"/>
    <dgm:cxn modelId="{48EC3DEF-A748-4EC8-B25D-0B6A740FEE11}" type="presParOf" srcId="{B4F73298-D94C-470E-8D05-47812B35967F}" destId="{8D046BCE-EE6B-49DD-88BA-B0B22C9075F4}" srcOrd="1" destOrd="0" presId="urn:microsoft.com/office/officeart/2005/8/layout/orgChart1"/>
    <dgm:cxn modelId="{0F3DEE69-4A58-4DE9-BACF-F9E13D8565C1}" type="presParOf" srcId="{DD133CA4-C96A-46AF-89A2-54DA4C13366A}" destId="{8AC84678-78C9-4371-8223-4E451EE05350}" srcOrd="1" destOrd="0" presId="urn:microsoft.com/office/officeart/2005/8/layout/orgChart1"/>
    <dgm:cxn modelId="{ACE52EB9-D1DE-4F85-8441-6AC6931C8A79}" type="presParOf" srcId="{DD133CA4-C96A-46AF-89A2-54DA4C13366A}" destId="{B8153D78-C23B-4214-9484-94457EBC284F}" srcOrd="2" destOrd="0" presId="urn:microsoft.com/office/officeart/2005/8/layout/orgChart1"/>
    <dgm:cxn modelId="{F9D9DE66-2817-456C-BD8D-223F7CC45DA2}" type="presParOf" srcId="{8CA448F0-2537-4D96-BBFB-3FBAA540EC31}" destId="{36689881-AAB5-40A7-A1A8-B7C7C4DDF8E2}" srcOrd="6" destOrd="0" presId="urn:microsoft.com/office/officeart/2005/8/layout/orgChart1"/>
    <dgm:cxn modelId="{CA78FBD9-ADDA-4D3B-8B75-0D15E5A005BC}" type="presParOf" srcId="{8CA448F0-2537-4D96-BBFB-3FBAA540EC31}" destId="{4DA5ACB9-92A2-44C9-94B6-BB813CDB5F53}" srcOrd="7" destOrd="0" presId="urn:microsoft.com/office/officeart/2005/8/layout/orgChart1"/>
    <dgm:cxn modelId="{692080E9-D20A-49DC-B9C6-9EC46B23B8DD}" type="presParOf" srcId="{4DA5ACB9-92A2-44C9-94B6-BB813CDB5F53}" destId="{72B467F5-9FD4-4A8F-9A6A-E776600AC852}" srcOrd="0" destOrd="0" presId="urn:microsoft.com/office/officeart/2005/8/layout/orgChart1"/>
    <dgm:cxn modelId="{6E9A4396-AB11-403E-9B97-57C6572A3DDF}" type="presParOf" srcId="{72B467F5-9FD4-4A8F-9A6A-E776600AC852}" destId="{936944ED-4CC8-4A07-B691-95541E65A36F}" srcOrd="0" destOrd="0" presId="urn:microsoft.com/office/officeart/2005/8/layout/orgChart1"/>
    <dgm:cxn modelId="{25D6452E-6755-4383-8D6F-5C32255C0D8E}" type="presParOf" srcId="{72B467F5-9FD4-4A8F-9A6A-E776600AC852}" destId="{6FA44F5A-0409-40DE-9E63-D3027EF0BD0C}" srcOrd="1" destOrd="0" presId="urn:microsoft.com/office/officeart/2005/8/layout/orgChart1"/>
    <dgm:cxn modelId="{D9C25242-27A8-4C8A-84EF-28CF9E419D5D}" type="presParOf" srcId="{4DA5ACB9-92A2-44C9-94B6-BB813CDB5F53}" destId="{97D99E74-1514-4745-846B-8FA1102B7D1D}" srcOrd="1" destOrd="0" presId="urn:microsoft.com/office/officeart/2005/8/layout/orgChart1"/>
    <dgm:cxn modelId="{9E90BBFB-A3F9-43F5-BC48-E977A8E42226}" type="presParOf" srcId="{4DA5ACB9-92A2-44C9-94B6-BB813CDB5F53}" destId="{8E3B13F3-C6AC-4E91-BF6A-F37390E0D958}" srcOrd="2" destOrd="0" presId="urn:microsoft.com/office/officeart/2005/8/layout/orgChart1"/>
    <dgm:cxn modelId="{8751BDC2-1D20-497F-B56D-377C5AB751C3}" type="presParOf" srcId="{8CA448F0-2537-4D96-BBFB-3FBAA540EC31}" destId="{637B396F-3270-4C8A-9BBF-7C285DE2E375}" srcOrd="8" destOrd="0" presId="urn:microsoft.com/office/officeart/2005/8/layout/orgChart1"/>
    <dgm:cxn modelId="{AF0C05CF-60F9-46DA-A271-B5FD6DB88328}" type="presParOf" srcId="{8CA448F0-2537-4D96-BBFB-3FBAA540EC31}" destId="{402CDD28-47B1-4AE6-92E2-61887194543C}" srcOrd="9" destOrd="0" presId="urn:microsoft.com/office/officeart/2005/8/layout/orgChart1"/>
    <dgm:cxn modelId="{6374E456-0C95-4256-AB04-3459DFA92825}" type="presParOf" srcId="{402CDD28-47B1-4AE6-92E2-61887194543C}" destId="{17F62A3F-B727-4EBA-A11F-24230A2E22D9}" srcOrd="0" destOrd="0" presId="urn:microsoft.com/office/officeart/2005/8/layout/orgChart1"/>
    <dgm:cxn modelId="{D9160BF5-8409-42B3-9EC5-CA85360DDB7A}" type="presParOf" srcId="{17F62A3F-B727-4EBA-A11F-24230A2E22D9}" destId="{DAE9F7A3-60D0-443A-85F4-9FBA1593857D}" srcOrd="0" destOrd="0" presId="urn:microsoft.com/office/officeart/2005/8/layout/orgChart1"/>
    <dgm:cxn modelId="{465F87FC-B543-438E-ACA3-FCD1FEFE4AE6}" type="presParOf" srcId="{17F62A3F-B727-4EBA-A11F-24230A2E22D9}" destId="{BF4BFA4E-9C7B-4B14-A0EC-763AF7947FA0}" srcOrd="1" destOrd="0" presId="urn:microsoft.com/office/officeart/2005/8/layout/orgChart1"/>
    <dgm:cxn modelId="{16EE4B40-269B-4E4B-906A-12054BA44629}" type="presParOf" srcId="{402CDD28-47B1-4AE6-92E2-61887194543C}" destId="{AEA11D03-A8B7-49A4-9D63-9D1D3DD7E6F4}" srcOrd="1" destOrd="0" presId="urn:microsoft.com/office/officeart/2005/8/layout/orgChart1"/>
    <dgm:cxn modelId="{4FEF28E0-5F42-47F5-B144-2FCEC5AFAC2B}" type="presParOf" srcId="{402CDD28-47B1-4AE6-92E2-61887194543C}" destId="{168B07BB-67C3-4B11-B1BA-C78FDDCA2035}" srcOrd="2" destOrd="0" presId="urn:microsoft.com/office/officeart/2005/8/layout/orgChart1"/>
    <dgm:cxn modelId="{D9920ACB-F8C6-4CDF-A62F-988329695AE8}" type="presParOf" srcId="{8CA448F0-2537-4D96-BBFB-3FBAA540EC31}" destId="{EADC49E2-D6A2-4A0A-AC45-C38AAC12B311}" srcOrd="10" destOrd="0" presId="urn:microsoft.com/office/officeart/2005/8/layout/orgChart1"/>
    <dgm:cxn modelId="{4E5D4BE5-7EE5-460E-A5D4-15264016F00F}" type="presParOf" srcId="{8CA448F0-2537-4D96-BBFB-3FBAA540EC31}" destId="{FA7155B3-9104-4D1C-8D77-358972D57DAF}" srcOrd="11" destOrd="0" presId="urn:microsoft.com/office/officeart/2005/8/layout/orgChart1"/>
    <dgm:cxn modelId="{0B6074A5-D0C3-4376-B77A-54A5B7EDDAA8}" type="presParOf" srcId="{FA7155B3-9104-4D1C-8D77-358972D57DAF}" destId="{7F4D5AC2-24F2-4230-A383-18611AB6F12F}" srcOrd="0" destOrd="0" presId="urn:microsoft.com/office/officeart/2005/8/layout/orgChart1"/>
    <dgm:cxn modelId="{3A81AE06-6756-441B-941A-1088CCF51EF7}" type="presParOf" srcId="{7F4D5AC2-24F2-4230-A383-18611AB6F12F}" destId="{68306DDF-CA05-4480-9FC0-04727F2E1C28}" srcOrd="0" destOrd="0" presId="urn:microsoft.com/office/officeart/2005/8/layout/orgChart1"/>
    <dgm:cxn modelId="{7AAD764A-B351-438B-8B6B-1569F20CCD03}" type="presParOf" srcId="{7F4D5AC2-24F2-4230-A383-18611AB6F12F}" destId="{C6B33078-3558-4FF6-95A7-21FF941104FB}" srcOrd="1" destOrd="0" presId="urn:microsoft.com/office/officeart/2005/8/layout/orgChart1"/>
    <dgm:cxn modelId="{CEBC393D-6E29-4E61-BF08-0B0EEFC9E404}" type="presParOf" srcId="{FA7155B3-9104-4D1C-8D77-358972D57DAF}" destId="{7CACF816-3B29-4600-9CA7-EC49C1A0EF34}" srcOrd="1" destOrd="0" presId="urn:microsoft.com/office/officeart/2005/8/layout/orgChart1"/>
    <dgm:cxn modelId="{274E0FA3-E167-4085-9114-F1279921EF34}" type="presParOf" srcId="{FA7155B3-9104-4D1C-8D77-358972D57DAF}" destId="{FC8071B1-F935-4AD9-B6B6-4122D34801F3}" srcOrd="2" destOrd="0" presId="urn:microsoft.com/office/officeart/2005/8/layout/orgChart1"/>
    <dgm:cxn modelId="{3C989041-C269-4493-B2F6-017B0D71C121}" type="presParOf" srcId="{BC023D6F-66EB-43A9-A802-28FA849FE677}" destId="{C9CBEC3C-4D70-46D5-9F5B-C64F3C122F54}" srcOrd="2" destOrd="0" presId="urn:microsoft.com/office/officeart/2005/8/layout/orgChart1"/>
    <dgm:cxn modelId="{2591CCAB-B56B-4D6D-AF3F-26096ADFCD68}" type="presParOf" srcId="{60210700-B797-40D8-9199-FF08784F9FA0}" destId="{33017CEC-AE79-41E7-BB8D-8330A3ADCD7A}" srcOrd="4" destOrd="0" presId="urn:microsoft.com/office/officeart/2005/8/layout/orgChart1"/>
    <dgm:cxn modelId="{6FE664C6-D4B9-4558-8156-42F736D1FDF4}" type="presParOf" srcId="{60210700-B797-40D8-9199-FF08784F9FA0}" destId="{FC6C2CC0-35E2-4831-B454-349F17D5B6F2}" srcOrd="5" destOrd="0" presId="urn:microsoft.com/office/officeart/2005/8/layout/orgChart1"/>
    <dgm:cxn modelId="{1A973077-7080-4497-87F4-FA4DC56A7F5A}" type="presParOf" srcId="{FC6C2CC0-35E2-4831-B454-349F17D5B6F2}" destId="{C69A81B1-1731-4F8F-AA31-D88DEC7885AE}" srcOrd="0" destOrd="0" presId="urn:microsoft.com/office/officeart/2005/8/layout/orgChart1"/>
    <dgm:cxn modelId="{877FB63F-5D6C-4788-A9EE-92A173385410}" type="presParOf" srcId="{C69A81B1-1731-4F8F-AA31-D88DEC7885AE}" destId="{C776ABAE-C4CF-42BA-B1C3-9BD7DEBC5D7A}" srcOrd="0" destOrd="0" presId="urn:microsoft.com/office/officeart/2005/8/layout/orgChart1"/>
    <dgm:cxn modelId="{90CA48FA-8885-496E-883C-663CD3CC15A2}" type="presParOf" srcId="{C69A81B1-1731-4F8F-AA31-D88DEC7885AE}" destId="{FB29D9F6-463E-4334-BBE7-7F234990F572}" srcOrd="1" destOrd="0" presId="urn:microsoft.com/office/officeart/2005/8/layout/orgChart1"/>
    <dgm:cxn modelId="{BB121D6D-000A-455F-87E3-544804DCD9A1}" type="presParOf" srcId="{FC6C2CC0-35E2-4831-B454-349F17D5B6F2}" destId="{1A0F0C2D-C43E-4A25-BF98-4194DDA95EA7}" srcOrd="1" destOrd="0" presId="urn:microsoft.com/office/officeart/2005/8/layout/orgChart1"/>
    <dgm:cxn modelId="{FD18D865-396F-4628-B076-A029D75827E5}" type="presParOf" srcId="{1A0F0C2D-C43E-4A25-BF98-4194DDA95EA7}" destId="{A7AA2C90-DA24-42DB-8155-9768C983CAE8}" srcOrd="0" destOrd="0" presId="urn:microsoft.com/office/officeart/2005/8/layout/orgChart1"/>
    <dgm:cxn modelId="{C32F79B7-7AF3-41F5-9950-81BE2763DA2C}" type="presParOf" srcId="{1A0F0C2D-C43E-4A25-BF98-4194DDA95EA7}" destId="{39451745-184F-4D1B-8226-0C92A09FBA7C}" srcOrd="1" destOrd="0" presId="urn:microsoft.com/office/officeart/2005/8/layout/orgChart1"/>
    <dgm:cxn modelId="{3B4EB215-DE61-4581-85A8-4A68F34472DB}" type="presParOf" srcId="{39451745-184F-4D1B-8226-0C92A09FBA7C}" destId="{7321091C-AB28-4108-A8FB-C7A23CA6523B}" srcOrd="0" destOrd="0" presId="urn:microsoft.com/office/officeart/2005/8/layout/orgChart1"/>
    <dgm:cxn modelId="{803DB0A2-6984-4577-B42C-9BB7C5A526E0}" type="presParOf" srcId="{7321091C-AB28-4108-A8FB-C7A23CA6523B}" destId="{C6DEB983-70FE-4E69-8DA8-3317202281B1}" srcOrd="0" destOrd="0" presId="urn:microsoft.com/office/officeart/2005/8/layout/orgChart1"/>
    <dgm:cxn modelId="{25D78A39-73D5-499F-B706-D548BEAB1EA6}" type="presParOf" srcId="{7321091C-AB28-4108-A8FB-C7A23CA6523B}" destId="{7A21462C-CB06-4618-86E1-B12ADF47995A}" srcOrd="1" destOrd="0" presId="urn:microsoft.com/office/officeart/2005/8/layout/orgChart1"/>
    <dgm:cxn modelId="{368EB243-D298-4100-96D8-7FACAE8E3FA4}" type="presParOf" srcId="{39451745-184F-4D1B-8226-0C92A09FBA7C}" destId="{507A0487-6FF7-479B-9FDE-F3A17E7C1407}" srcOrd="1" destOrd="0" presId="urn:microsoft.com/office/officeart/2005/8/layout/orgChart1"/>
    <dgm:cxn modelId="{05A69445-342D-4397-A3F8-7135237A79AB}" type="presParOf" srcId="{39451745-184F-4D1B-8226-0C92A09FBA7C}" destId="{39ACC70A-3E36-43E3-A26B-C35EAC1F26F6}" srcOrd="2" destOrd="0" presId="urn:microsoft.com/office/officeart/2005/8/layout/orgChart1"/>
    <dgm:cxn modelId="{15555197-83DE-4317-AFDB-2CFADF1301ED}" type="presParOf" srcId="{1A0F0C2D-C43E-4A25-BF98-4194DDA95EA7}" destId="{D0CB9232-F242-4D45-B6AB-D3E0A06BF86B}" srcOrd="2" destOrd="0" presId="urn:microsoft.com/office/officeart/2005/8/layout/orgChart1"/>
    <dgm:cxn modelId="{835E87EB-5B9F-48F4-9B2D-09F61142EA9D}" type="presParOf" srcId="{1A0F0C2D-C43E-4A25-BF98-4194DDA95EA7}" destId="{CAD4DBB2-FD8F-4A8D-AB8D-0685110CBFFC}" srcOrd="3" destOrd="0" presId="urn:microsoft.com/office/officeart/2005/8/layout/orgChart1"/>
    <dgm:cxn modelId="{3004F867-868C-467F-97FD-CDE6D6D81C2A}" type="presParOf" srcId="{CAD4DBB2-FD8F-4A8D-AB8D-0685110CBFFC}" destId="{86B73E3D-282E-4498-9531-FCF662FFD6E3}" srcOrd="0" destOrd="0" presId="urn:microsoft.com/office/officeart/2005/8/layout/orgChart1"/>
    <dgm:cxn modelId="{C3F87894-2819-4180-BC49-0C541DD18FBD}" type="presParOf" srcId="{86B73E3D-282E-4498-9531-FCF662FFD6E3}" destId="{A735534B-8214-4122-B52C-7BE37E69B798}" srcOrd="0" destOrd="0" presId="urn:microsoft.com/office/officeart/2005/8/layout/orgChart1"/>
    <dgm:cxn modelId="{2861EBAF-77AD-422C-A189-3FD60946295A}" type="presParOf" srcId="{86B73E3D-282E-4498-9531-FCF662FFD6E3}" destId="{A1023CEA-E08A-47AC-B2DB-FBA8E8FA1B5E}" srcOrd="1" destOrd="0" presId="urn:microsoft.com/office/officeart/2005/8/layout/orgChart1"/>
    <dgm:cxn modelId="{9E28D95B-2850-4E1D-B0C4-4D5FC7FF120E}" type="presParOf" srcId="{CAD4DBB2-FD8F-4A8D-AB8D-0685110CBFFC}" destId="{81D66FAD-46DB-4CEC-8F79-43A6815F21E2}" srcOrd="1" destOrd="0" presId="urn:microsoft.com/office/officeart/2005/8/layout/orgChart1"/>
    <dgm:cxn modelId="{7BAF198A-8C9D-4C8B-BADE-143A1ECE2A24}" type="presParOf" srcId="{CAD4DBB2-FD8F-4A8D-AB8D-0685110CBFFC}" destId="{B2EE7FD0-F161-4F72-B672-1F37E2F1DA6B}" srcOrd="2" destOrd="0" presId="urn:microsoft.com/office/officeart/2005/8/layout/orgChart1"/>
    <dgm:cxn modelId="{0FD73F55-C5F7-4392-98BF-48986763580C}" type="presParOf" srcId="{1A0F0C2D-C43E-4A25-BF98-4194DDA95EA7}" destId="{A5F97ACC-58CC-42B2-9E09-805595E3847A}" srcOrd="4" destOrd="0" presId="urn:microsoft.com/office/officeart/2005/8/layout/orgChart1"/>
    <dgm:cxn modelId="{1E47DEDA-236C-48BC-A2E4-19A1DD2E98CF}" type="presParOf" srcId="{1A0F0C2D-C43E-4A25-BF98-4194DDA95EA7}" destId="{368FA348-9C86-44E3-A52A-6CAEB1C7DFF7}" srcOrd="5" destOrd="0" presId="urn:microsoft.com/office/officeart/2005/8/layout/orgChart1"/>
    <dgm:cxn modelId="{A6FD0496-65E1-40C0-A232-DB2D64EE6065}" type="presParOf" srcId="{368FA348-9C86-44E3-A52A-6CAEB1C7DFF7}" destId="{610311AC-7775-47D3-9EBE-19FCE66AFDE6}" srcOrd="0" destOrd="0" presId="urn:microsoft.com/office/officeart/2005/8/layout/orgChart1"/>
    <dgm:cxn modelId="{C4212C9C-A503-43D6-8221-E54FAC493E2B}" type="presParOf" srcId="{610311AC-7775-47D3-9EBE-19FCE66AFDE6}" destId="{D07D0609-7598-4CF5-8218-FF8AD3FC5B28}" srcOrd="0" destOrd="0" presId="urn:microsoft.com/office/officeart/2005/8/layout/orgChart1"/>
    <dgm:cxn modelId="{79A68AA0-6AC4-4F83-98F9-3FCEAB55C5E5}" type="presParOf" srcId="{610311AC-7775-47D3-9EBE-19FCE66AFDE6}" destId="{12808F87-4136-41DF-949D-521A4D1F9289}" srcOrd="1" destOrd="0" presId="urn:microsoft.com/office/officeart/2005/8/layout/orgChart1"/>
    <dgm:cxn modelId="{4C565A72-AADB-4609-A047-15109793639D}" type="presParOf" srcId="{368FA348-9C86-44E3-A52A-6CAEB1C7DFF7}" destId="{BCAACAB8-EADC-45B9-90EF-2FDB90B1533E}" srcOrd="1" destOrd="0" presId="urn:microsoft.com/office/officeart/2005/8/layout/orgChart1"/>
    <dgm:cxn modelId="{ED7F1C52-1D6D-4265-8D3A-CA293B765AED}" type="presParOf" srcId="{368FA348-9C86-44E3-A52A-6CAEB1C7DFF7}" destId="{2BD3C581-791D-47DA-9E98-D349D325C05C}" srcOrd="2" destOrd="0" presId="urn:microsoft.com/office/officeart/2005/8/layout/orgChart1"/>
    <dgm:cxn modelId="{96CD0F85-76F4-4D9E-85D7-590ABE9DEDA2}" type="presParOf" srcId="{1A0F0C2D-C43E-4A25-BF98-4194DDA95EA7}" destId="{942323D7-6E50-4F2C-96EB-ACF7903DBAF3}" srcOrd="6" destOrd="0" presId="urn:microsoft.com/office/officeart/2005/8/layout/orgChart1"/>
    <dgm:cxn modelId="{B190A9BD-1DF7-4889-A003-59FEFA401BBC}" type="presParOf" srcId="{1A0F0C2D-C43E-4A25-BF98-4194DDA95EA7}" destId="{4D7A4240-A66A-489F-A914-7E5BA7B5DE41}" srcOrd="7" destOrd="0" presId="urn:microsoft.com/office/officeart/2005/8/layout/orgChart1"/>
    <dgm:cxn modelId="{AF1268E7-22DC-4E49-9F1B-7AF799DB5306}" type="presParOf" srcId="{4D7A4240-A66A-489F-A914-7E5BA7B5DE41}" destId="{8306601A-5C21-49D7-849E-4BBEEC402917}" srcOrd="0" destOrd="0" presId="urn:microsoft.com/office/officeart/2005/8/layout/orgChart1"/>
    <dgm:cxn modelId="{C785A194-AC64-41E7-B273-83314A27A5DA}" type="presParOf" srcId="{8306601A-5C21-49D7-849E-4BBEEC402917}" destId="{4DD6EB4E-9C7A-49CC-A3B1-A03703B56668}" srcOrd="0" destOrd="0" presId="urn:microsoft.com/office/officeart/2005/8/layout/orgChart1"/>
    <dgm:cxn modelId="{26F4FCC0-237D-4A90-A427-245AC0E8A672}" type="presParOf" srcId="{8306601A-5C21-49D7-849E-4BBEEC402917}" destId="{7EC98088-8D96-4153-BEDA-9CA4B40EF114}" srcOrd="1" destOrd="0" presId="urn:microsoft.com/office/officeart/2005/8/layout/orgChart1"/>
    <dgm:cxn modelId="{5D515F3C-5BC8-4E2E-92F8-064FFAD5A67E}" type="presParOf" srcId="{4D7A4240-A66A-489F-A914-7E5BA7B5DE41}" destId="{412F4B0E-5F9D-4FFA-9A89-5A571752135D}" srcOrd="1" destOrd="0" presId="urn:microsoft.com/office/officeart/2005/8/layout/orgChart1"/>
    <dgm:cxn modelId="{1B1F87DD-9E8A-47A0-87E5-6DDFB0560842}" type="presParOf" srcId="{4D7A4240-A66A-489F-A914-7E5BA7B5DE41}" destId="{C3F896C0-8CA8-4C38-8367-6B7252778AD3}" srcOrd="2" destOrd="0" presId="urn:microsoft.com/office/officeart/2005/8/layout/orgChart1"/>
    <dgm:cxn modelId="{F83EF823-3357-486E-A062-28D6526150DE}" type="presParOf" srcId="{1A0F0C2D-C43E-4A25-BF98-4194DDA95EA7}" destId="{81364E94-09BB-4A90-8477-703ADD904100}" srcOrd="8" destOrd="0" presId="urn:microsoft.com/office/officeart/2005/8/layout/orgChart1"/>
    <dgm:cxn modelId="{79982C3D-06F2-4578-80B1-DA47838FAD49}" type="presParOf" srcId="{1A0F0C2D-C43E-4A25-BF98-4194DDA95EA7}" destId="{AB747142-2302-4341-BC24-DFBE4CB41636}" srcOrd="9" destOrd="0" presId="urn:microsoft.com/office/officeart/2005/8/layout/orgChart1"/>
    <dgm:cxn modelId="{DF0981C3-8BB9-4C1B-B6D4-5F88C8955D77}" type="presParOf" srcId="{AB747142-2302-4341-BC24-DFBE4CB41636}" destId="{FF06D41E-468A-4A13-AF82-EED9801CF5F8}" srcOrd="0" destOrd="0" presId="urn:microsoft.com/office/officeart/2005/8/layout/orgChart1"/>
    <dgm:cxn modelId="{A5B7B2C1-4F6F-4FBA-97EA-CE42333A4500}" type="presParOf" srcId="{FF06D41E-468A-4A13-AF82-EED9801CF5F8}" destId="{B27B20D3-4DD1-4D67-B6AB-C6F992F85C35}" srcOrd="0" destOrd="0" presId="urn:microsoft.com/office/officeart/2005/8/layout/orgChart1"/>
    <dgm:cxn modelId="{811B5021-957C-4967-A97A-D5E2E8637E0D}" type="presParOf" srcId="{FF06D41E-468A-4A13-AF82-EED9801CF5F8}" destId="{4F783A6E-0795-446F-8DF7-00A573868A65}" srcOrd="1" destOrd="0" presId="urn:microsoft.com/office/officeart/2005/8/layout/orgChart1"/>
    <dgm:cxn modelId="{600F8E23-8382-4156-9DCB-96826FEE23B2}" type="presParOf" srcId="{AB747142-2302-4341-BC24-DFBE4CB41636}" destId="{359236C8-23EE-4FDE-81C4-3C418BAC9A4A}" srcOrd="1" destOrd="0" presId="urn:microsoft.com/office/officeart/2005/8/layout/orgChart1"/>
    <dgm:cxn modelId="{08281D6A-CCF8-4463-90E1-FC93D76F89A6}" type="presParOf" srcId="{AB747142-2302-4341-BC24-DFBE4CB41636}" destId="{E524F1B7-BF5E-4DD0-8A23-4399E6AFFB3F}" srcOrd="2" destOrd="0" presId="urn:microsoft.com/office/officeart/2005/8/layout/orgChart1"/>
    <dgm:cxn modelId="{FC147C82-0FE5-4B5E-8986-7A49ADCD0E8E}" type="presParOf" srcId="{1A0F0C2D-C43E-4A25-BF98-4194DDA95EA7}" destId="{C8AD856B-2544-429E-B613-D5225CA92884}" srcOrd="10" destOrd="0" presId="urn:microsoft.com/office/officeart/2005/8/layout/orgChart1"/>
    <dgm:cxn modelId="{551A5C5B-3E12-4A49-A190-838D537FDA20}" type="presParOf" srcId="{1A0F0C2D-C43E-4A25-BF98-4194DDA95EA7}" destId="{6CE6AD31-17C3-495C-B79C-57E194A9E9C4}" srcOrd="11" destOrd="0" presId="urn:microsoft.com/office/officeart/2005/8/layout/orgChart1"/>
    <dgm:cxn modelId="{85702C87-92F7-4CF4-8242-405B80401326}" type="presParOf" srcId="{6CE6AD31-17C3-495C-B79C-57E194A9E9C4}" destId="{E26F5427-DB37-4391-A502-866319CB9752}" srcOrd="0" destOrd="0" presId="urn:microsoft.com/office/officeart/2005/8/layout/orgChart1"/>
    <dgm:cxn modelId="{18F412F3-02D3-43CB-8E8C-12768DDFCE42}" type="presParOf" srcId="{E26F5427-DB37-4391-A502-866319CB9752}" destId="{8710B79F-6879-4789-B350-E7C345959829}" srcOrd="0" destOrd="0" presId="urn:microsoft.com/office/officeart/2005/8/layout/orgChart1"/>
    <dgm:cxn modelId="{9AD1B2C3-5E5C-4765-BB54-FDDD36802B27}" type="presParOf" srcId="{E26F5427-DB37-4391-A502-866319CB9752}" destId="{2B33DBD2-5DF9-4170-AD82-9C2756F5CF43}" srcOrd="1" destOrd="0" presId="urn:microsoft.com/office/officeart/2005/8/layout/orgChart1"/>
    <dgm:cxn modelId="{CF036C48-370F-46CE-B94C-715F18588029}" type="presParOf" srcId="{6CE6AD31-17C3-495C-B79C-57E194A9E9C4}" destId="{A31B10F7-A083-4830-8220-3F5389495EA3}" srcOrd="1" destOrd="0" presId="urn:microsoft.com/office/officeart/2005/8/layout/orgChart1"/>
    <dgm:cxn modelId="{CACC3088-9694-4EFB-93A2-052B65DE973C}" type="presParOf" srcId="{6CE6AD31-17C3-495C-B79C-57E194A9E9C4}" destId="{7E88AA7E-F007-4B9C-815A-6F772BFF9E10}" srcOrd="2" destOrd="0" presId="urn:microsoft.com/office/officeart/2005/8/layout/orgChart1"/>
    <dgm:cxn modelId="{0F40EDD4-E8D6-44FB-AE8B-27E30EA66CEA}" type="presParOf" srcId="{FC6C2CC0-35E2-4831-B454-349F17D5B6F2}" destId="{01A55767-271E-4BE5-B7FE-783493C8D61C}" srcOrd="2" destOrd="0" presId="urn:microsoft.com/office/officeart/2005/8/layout/orgChart1"/>
    <dgm:cxn modelId="{F12ED8A8-6F44-4F0B-88C8-9F67ECB29559}" type="presParOf" srcId="{60210700-B797-40D8-9199-FF08784F9FA0}" destId="{016E57DC-A272-412E-A116-9AF3CFC5F31C}" srcOrd="6" destOrd="0" presId="urn:microsoft.com/office/officeart/2005/8/layout/orgChart1"/>
    <dgm:cxn modelId="{32798211-5B01-4A59-8045-1232EE864997}" type="presParOf" srcId="{60210700-B797-40D8-9199-FF08784F9FA0}" destId="{CCA50572-03A7-46A6-AC82-BA550BD801C7}" srcOrd="7" destOrd="0" presId="urn:microsoft.com/office/officeart/2005/8/layout/orgChart1"/>
    <dgm:cxn modelId="{E10DB838-59F7-4B14-A6AF-8E152ECAE5DF}" type="presParOf" srcId="{CCA50572-03A7-46A6-AC82-BA550BD801C7}" destId="{E28F3F37-5BCD-43C9-AD63-07D59954BC32}" srcOrd="0" destOrd="0" presId="urn:microsoft.com/office/officeart/2005/8/layout/orgChart1"/>
    <dgm:cxn modelId="{9F953A0A-DD73-40A8-AAFF-A72DC3EAD712}" type="presParOf" srcId="{E28F3F37-5BCD-43C9-AD63-07D59954BC32}" destId="{082AD21F-802E-455D-B7B1-952926C20227}" srcOrd="0" destOrd="0" presId="urn:microsoft.com/office/officeart/2005/8/layout/orgChart1"/>
    <dgm:cxn modelId="{CB4B8AD3-FF91-4BA7-B690-EE017020A813}" type="presParOf" srcId="{E28F3F37-5BCD-43C9-AD63-07D59954BC32}" destId="{B5FD1747-1A80-4F5A-A280-8C31A6CA1F94}" srcOrd="1" destOrd="0" presId="urn:microsoft.com/office/officeart/2005/8/layout/orgChart1"/>
    <dgm:cxn modelId="{0896978E-3FB3-4FD0-B6CE-35CEF8CCCE6D}" type="presParOf" srcId="{CCA50572-03A7-46A6-AC82-BA550BD801C7}" destId="{5DCA2E2F-E23D-496C-B94D-ADDD923C23CE}" srcOrd="1" destOrd="0" presId="urn:microsoft.com/office/officeart/2005/8/layout/orgChart1"/>
    <dgm:cxn modelId="{E79713DF-3B43-44E0-B0C4-398F3D7EC34D}" type="presParOf" srcId="{5DCA2E2F-E23D-496C-B94D-ADDD923C23CE}" destId="{A2300B32-41F9-45C5-A944-BBF6ABE1855F}" srcOrd="0" destOrd="0" presId="urn:microsoft.com/office/officeart/2005/8/layout/orgChart1"/>
    <dgm:cxn modelId="{083B620C-A73D-45A1-B766-F6F6A14E2756}" type="presParOf" srcId="{5DCA2E2F-E23D-496C-B94D-ADDD923C23CE}" destId="{11918514-1324-48F2-8966-7A4B44C08BF6}" srcOrd="1" destOrd="0" presId="urn:microsoft.com/office/officeart/2005/8/layout/orgChart1"/>
    <dgm:cxn modelId="{269FB615-C256-48FB-A4E4-7C695C966ADE}" type="presParOf" srcId="{11918514-1324-48F2-8966-7A4B44C08BF6}" destId="{5F0F992F-3E3B-4DD4-81FC-71DDC14B6137}" srcOrd="0" destOrd="0" presId="urn:microsoft.com/office/officeart/2005/8/layout/orgChart1"/>
    <dgm:cxn modelId="{F31A3CEA-FFC4-4D55-8E38-4158254B1606}" type="presParOf" srcId="{5F0F992F-3E3B-4DD4-81FC-71DDC14B6137}" destId="{465CFEF1-533F-4C69-97CB-F335753A37FB}" srcOrd="0" destOrd="0" presId="urn:microsoft.com/office/officeart/2005/8/layout/orgChart1"/>
    <dgm:cxn modelId="{4A74AF06-66D9-499C-8449-42B4916AB5A4}" type="presParOf" srcId="{5F0F992F-3E3B-4DD4-81FC-71DDC14B6137}" destId="{630A453D-3783-4237-8642-5812C16A1E73}" srcOrd="1" destOrd="0" presId="urn:microsoft.com/office/officeart/2005/8/layout/orgChart1"/>
    <dgm:cxn modelId="{5E31B1CE-0156-47F6-A7AD-DDDE30089499}" type="presParOf" srcId="{11918514-1324-48F2-8966-7A4B44C08BF6}" destId="{DA6B5E80-B158-4A3D-8E0B-C03F2FE2C675}" srcOrd="1" destOrd="0" presId="urn:microsoft.com/office/officeart/2005/8/layout/orgChart1"/>
    <dgm:cxn modelId="{1BD27BE8-FEF1-4437-8FC5-FAECAE5C603D}" type="presParOf" srcId="{11918514-1324-48F2-8966-7A4B44C08BF6}" destId="{300ADB2E-B4E8-4AAA-835A-63B1D8DEB67B}" srcOrd="2" destOrd="0" presId="urn:microsoft.com/office/officeart/2005/8/layout/orgChart1"/>
    <dgm:cxn modelId="{17EF26EA-A29E-4B64-88E3-BA0456864E70}" type="presParOf" srcId="{5DCA2E2F-E23D-496C-B94D-ADDD923C23CE}" destId="{A2A1529F-2996-4457-B3D0-A4DA671B1249}" srcOrd="2" destOrd="0" presId="urn:microsoft.com/office/officeart/2005/8/layout/orgChart1"/>
    <dgm:cxn modelId="{8F3B4FFE-A8BB-4219-9A65-79D65F594D19}" type="presParOf" srcId="{5DCA2E2F-E23D-496C-B94D-ADDD923C23CE}" destId="{2F827777-FC99-4D44-A534-BECE85CCB224}" srcOrd="3" destOrd="0" presId="urn:microsoft.com/office/officeart/2005/8/layout/orgChart1"/>
    <dgm:cxn modelId="{00E97FFD-2AA1-49A2-B7C7-9451D732A6B9}" type="presParOf" srcId="{2F827777-FC99-4D44-A534-BECE85CCB224}" destId="{D5D310DA-FD42-469C-ADE6-83C371760B8E}" srcOrd="0" destOrd="0" presId="urn:microsoft.com/office/officeart/2005/8/layout/orgChart1"/>
    <dgm:cxn modelId="{3D7380AC-8A1C-4872-BCC4-7EDE6B12FD33}" type="presParOf" srcId="{D5D310DA-FD42-469C-ADE6-83C371760B8E}" destId="{AB25390F-CC6D-4F57-9805-5232BECFFAB9}" srcOrd="0" destOrd="0" presId="urn:microsoft.com/office/officeart/2005/8/layout/orgChart1"/>
    <dgm:cxn modelId="{56EDD1C0-91EE-4098-BACC-E18C9280D4BA}" type="presParOf" srcId="{D5D310DA-FD42-469C-ADE6-83C371760B8E}" destId="{FBDE9C88-CE6A-4B21-ADC1-8E5CCEC7D82A}" srcOrd="1" destOrd="0" presId="urn:microsoft.com/office/officeart/2005/8/layout/orgChart1"/>
    <dgm:cxn modelId="{F942256A-A7AA-482C-9CC2-CA3FF3A91C75}" type="presParOf" srcId="{2F827777-FC99-4D44-A534-BECE85CCB224}" destId="{E4DF9C31-0883-4812-B68A-D68BC5385ECD}" srcOrd="1" destOrd="0" presId="urn:microsoft.com/office/officeart/2005/8/layout/orgChart1"/>
    <dgm:cxn modelId="{B3CDB5CD-F0B6-4BAF-81CC-1EAA0FA0EE48}" type="presParOf" srcId="{2F827777-FC99-4D44-A534-BECE85CCB224}" destId="{BA9B4F23-795A-40D0-81E8-7A1C55B75AA3}" srcOrd="2" destOrd="0" presId="urn:microsoft.com/office/officeart/2005/8/layout/orgChart1"/>
    <dgm:cxn modelId="{CB5B0712-CB22-4D43-AEB1-AD11BA25986C}" type="presParOf" srcId="{5DCA2E2F-E23D-496C-B94D-ADDD923C23CE}" destId="{645CDB52-E4D8-418F-B7A3-5BA71EBECEC2}" srcOrd="4" destOrd="0" presId="urn:microsoft.com/office/officeart/2005/8/layout/orgChart1"/>
    <dgm:cxn modelId="{73F0FF17-176C-461E-B602-4AF72CFE794D}" type="presParOf" srcId="{5DCA2E2F-E23D-496C-B94D-ADDD923C23CE}" destId="{35C02ADF-D6EC-4744-AB86-64C20CACFA67}" srcOrd="5" destOrd="0" presId="urn:microsoft.com/office/officeart/2005/8/layout/orgChart1"/>
    <dgm:cxn modelId="{6EBE973C-39B3-4F90-8279-3FB3348F24C0}" type="presParOf" srcId="{35C02ADF-D6EC-4744-AB86-64C20CACFA67}" destId="{DDB93C41-ADD6-4233-BAE1-544A2BEFD3DB}" srcOrd="0" destOrd="0" presId="urn:microsoft.com/office/officeart/2005/8/layout/orgChart1"/>
    <dgm:cxn modelId="{3EB2867F-7836-4592-905B-610C179A5CCA}" type="presParOf" srcId="{DDB93C41-ADD6-4233-BAE1-544A2BEFD3DB}" destId="{FBF1207E-E1AC-4E7E-8CF4-8DB33991DB76}" srcOrd="0" destOrd="0" presId="urn:microsoft.com/office/officeart/2005/8/layout/orgChart1"/>
    <dgm:cxn modelId="{5CAAB38A-577B-4EBC-93EC-5831CBC65604}" type="presParOf" srcId="{DDB93C41-ADD6-4233-BAE1-544A2BEFD3DB}" destId="{9FD54276-EB5F-478B-B875-EF90AF987824}" srcOrd="1" destOrd="0" presId="urn:microsoft.com/office/officeart/2005/8/layout/orgChart1"/>
    <dgm:cxn modelId="{A608D46F-86B8-4227-856F-4D902E67602D}" type="presParOf" srcId="{35C02ADF-D6EC-4744-AB86-64C20CACFA67}" destId="{A492B909-FBF0-422C-A1D1-16BA6DD8F272}" srcOrd="1" destOrd="0" presId="urn:microsoft.com/office/officeart/2005/8/layout/orgChart1"/>
    <dgm:cxn modelId="{11D29597-49F8-4C1A-95C1-545548D252EB}" type="presParOf" srcId="{35C02ADF-D6EC-4744-AB86-64C20CACFA67}" destId="{3BE700EA-ED2E-498B-BFB7-0F3764CD7F18}" srcOrd="2" destOrd="0" presId="urn:microsoft.com/office/officeart/2005/8/layout/orgChart1"/>
    <dgm:cxn modelId="{75A7169E-768A-4AC9-85ED-A5C70A7C8242}" type="presParOf" srcId="{5DCA2E2F-E23D-496C-B94D-ADDD923C23CE}" destId="{5D3DDC9D-D280-492F-838A-88B5A0F0DC04}" srcOrd="6" destOrd="0" presId="urn:microsoft.com/office/officeart/2005/8/layout/orgChart1"/>
    <dgm:cxn modelId="{5DF0691D-1220-4036-9360-37693F1D49FD}" type="presParOf" srcId="{5DCA2E2F-E23D-496C-B94D-ADDD923C23CE}" destId="{C9DEF6A6-F371-4D3A-A425-11242B9799A7}" srcOrd="7" destOrd="0" presId="urn:microsoft.com/office/officeart/2005/8/layout/orgChart1"/>
    <dgm:cxn modelId="{8E1C9C83-7A43-40E8-AB71-D78326C54E02}" type="presParOf" srcId="{C9DEF6A6-F371-4D3A-A425-11242B9799A7}" destId="{9E6F98A9-BE7F-426A-AF3A-44A74F25EC92}" srcOrd="0" destOrd="0" presId="urn:microsoft.com/office/officeart/2005/8/layout/orgChart1"/>
    <dgm:cxn modelId="{41E2874B-8378-4C8B-A44E-3AEBA6E6E2BB}" type="presParOf" srcId="{9E6F98A9-BE7F-426A-AF3A-44A74F25EC92}" destId="{C3F38555-AE7A-489D-85EE-E51391CDF0DA}" srcOrd="0" destOrd="0" presId="urn:microsoft.com/office/officeart/2005/8/layout/orgChart1"/>
    <dgm:cxn modelId="{3F040CA4-BD7E-4885-8C5D-C54E78D6F041}" type="presParOf" srcId="{9E6F98A9-BE7F-426A-AF3A-44A74F25EC92}" destId="{E2D53BDA-A416-425B-A61D-5E50B8A3B7A3}" srcOrd="1" destOrd="0" presId="urn:microsoft.com/office/officeart/2005/8/layout/orgChart1"/>
    <dgm:cxn modelId="{1A98DB87-5488-43EC-BB18-C97437E75495}" type="presParOf" srcId="{C9DEF6A6-F371-4D3A-A425-11242B9799A7}" destId="{A4708DCE-C7A3-441B-98C4-2D092E47E717}" srcOrd="1" destOrd="0" presId="urn:microsoft.com/office/officeart/2005/8/layout/orgChart1"/>
    <dgm:cxn modelId="{9F619A7A-6520-4C67-837F-0B848DA2CD64}" type="presParOf" srcId="{C9DEF6A6-F371-4D3A-A425-11242B9799A7}" destId="{715BDFD4-8302-4D01-B3D1-B1D5E157FCB8}" srcOrd="2" destOrd="0" presId="urn:microsoft.com/office/officeart/2005/8/layout/orgChart1"/>
    <dgm:cxn modelId="{94B174DF-4926-4416-93F0-2E1FF215C591}" type="presParOf" srcId="{5DCA2E2F-E23D-496C-B94D-ADDD923C23CE}" destId="{E3EE0642-A7E2-4C8A-92B1-55964CEC0E74}" srcOrd="8" destOrd="0" presId="urn:microsoft.com/office/officeart/2005/8/layout/orgChart1"/>
    <dgm:cxn modelId="{F3F9617C-F8BF-4602-BC48-926ED20AF265}" type="presParOf" srcId="{5DCA2E2F-E23D-496C-B94D-ADDD923C23CE}" destId="{9339F9B9-63CA-4311-9E02-35866C28C1BD}" srcOrd="9" destOrd="0" presId="urn:microsoft.com/office/officeart/2005/8/layout/orgChart1"/>
    <dgm:cxn modelId="{1C309D2D-278E-44EC-9396-CC5F7FA258B3}" type="presParOf" srcId="{9339F9B9-63CA-4311-9E02-35866C28C1BD}" destId="{47EBDE69-71A3-44BF-8F10-2FCFB0278E24}" srcOrd="0" destOrd="0" presId="urn:microsoft.com/office/officeart/2005/8/layout/orgChart1"/>
    <dgm:cxn modelId="{12D97264-E210-4A70-8204-AC6D516E1074}" type="presParOf" srcId="{47EBDE69-71A3-44BF-8F10-2FCFB0278E24}" destId="{4CE63CA6-102D-41FA-96BF-515FF40AD491}" srcOrd="0" destOrd="0" presId="urn:microsoft.com/office/officeart/2005/8/layout/orgChart1"/>
    <dgm:cxn modelId="{0C2DB12C-FE6B-4F35-8230-6A4BCF38FDF1}" type="presParOf" srcId="{47EBDE69-71A3-44BF-8F10-2FCFB0278E24}" destId="{2DA11A7D-ADC5-4F29-8EEE-A6D8ACB77A9A}" srcOrd="1" destOrd="0" presId="urn:microsoft.com/office/officeart/2005/8/layout/orgChart1"/>
    <dgm:cxn modelId="{FB41C88F-74AB-45B4-B8DB-9F8DA0D4B69E}" type="presParOf" srcId="{9339F9B9-63CA-4311-9E02-35866C28C1BD}" destId="{88FA5A9C-809A-419A-90BF-2C22D35F48FA}" srcOrd="1" destOrd="0" presId="urn:microsoft.com/office/officeart/2005/8/layout/orgChart1"/>
    <dgm:cxn modelId="{5C7FE14A-F2F2-4397-85ED-8A04F8498491}" type="presParOf" srcId="{9339F9B9-63CA-4311-9E02-35866C28C1BD}" destId="{F4C4A37D-F452-45EA-9108-638C467D4233}" srcOrd="2" destOrd="0" presId="urn:microsoft.com/office/officeart/2005/8/layout/orgChart1"/>
    <dgm:cxn modelId="{8AC0A5DD-8250-405B-9272-75420C98CC31}" type="presParOf" srcId="{5DCA2E2F-E23D-496C-B94D-ADDD923C23CE}" destId="{74566DB7-135D-4A73-A207-5B3EA84CB8AD}" srcOrd="10" destOrd="0" presId="urn:microsoft.com/office/officeart/2005/8/layout/orgChart1"/>
    <dgm:cxn modelId="{43C64521-C133-4D49-98A9-1A9FD073836B}" type="presParOf" srcId="{5DCA2E2F-E23D-496C-B94D-ADDD923C23CE}" destId="{562F4C54-5710-4547-A96B-D01A0209850F}" srcOrd="11" destOrd="0" presId="urn:microsoft.com/office/officeart/2005/8/layout/orgChart1"/>
    <dgm:cxn modelId="{8F70C32D-113C-4635-8554-043CFAD3B3FF}" type="presParOf" srcId="{562F4C54-5710-4547-A96B-D01A0209850F}" destId="{C64175DA-820E-4A40-BA98-73C8E3083442}" srcOrd="0" destOrd="0" presId="urn:microsoft.com/office/officeart/2005/8/layout/orgChart1"/>
    <dgm:cxn modelId="{11D6F270-166D-4B1A-A10C-6688A77DD631}" type="presParOf" srcId="{C64175DA-820E-4A40-BA98-73C8E3083442}" destId="{2967BBAE-B5C7-47F6-97F6-EC5C812C99D3}" srcOrd="0" destOrd="0" presId="urn:microsoft.com/office/officeart/2005/8/layout/orgChart1"/>
    <dgm:cxn modelId="{9A1EC5EB-1E06-4DC9-BE74-7FF3A3B28FA2}" type="presParOf" srcId="{C64175DA-820E-4A40-BA98-73C8E3083442}" destId="{FC6347FE-6178-424B-8561-227CF38DB787}" srcOrd="1" destOrd="0" presId="urn:microsoft.com/office/officeart/2005/8/layout/orgChart1"/>
    <dgm:cxn modelId="{94D4E30E-AC02-4801-BCFD-D9AD61F6BADE}" type="presParOf" srcId="{562F4C54-5710-4547-A96B-D01A0209850F}" destId="{BE32C045-1D9B-472C-88FA-E86173C53BD0}" srcOrd="1" destOrd="0" presId="urn:microsoft.com/office/officeart/2005/8/layout/orgChart1"/>
    <dgm:cxn modelId="{A9FDAF2C-D25B-4381-B81A-BFC51DB902FF}" type="presParOf" srcId="{562F4C54-5710-4547-A96B-D01A0209850F}" destId="{5193C0BD-8855-46B8-AAB3-2C3FDDF70BF2}" srcOrd="2" destOrd="0" presId="urn:microsoft.com/office/officeart/2005/8/layout/orgChart1"/>
    <dgm:cxn modelId="{29CF57DA-92C2-4CAB-B113-E05CE56B1EEF}" type="presParOf" srcId="{CCA50572-03A7-46A6-AC82-BA550BD801C7}" destId="{C03FA93C-2D6C-4F88-A1D3-A42E80E95EF0}" srcOrd="2" destOrd="0" presId="urn:microsoft.com/office/officeart/2005/8/layout/orgChart1"/>
    <dgm:cxn modelId="{9359984E-E5C0-4502-A06A-C2FC96751D7B}" type="presParOf" srcId="{C03FA93C-2D6C-4F88-A1D3-A42E80E95EF0}" destId="{BF4F7F95-2922-4109-9909-51297ACE9513}" srcOrd="0" destOrd="0" presId="urn:microsoft.com/office/officeart/2005/8/layout/orgChart1"/>
    <dgm:cxn modelId="{FBE818E3-6508-46B8-BB63-0EA9093C355F}" type="presParOf" srcId="{C03FA93C-2D6C-4F88-A1D3-A42E80E95EF0}" destId="{B47FED96-42A7-435A-8538-47A644E0A636}" srcOrd="1" destOrd="0" presId="urn:microsoft.com/office/officeart/2005/8/layout/orgChart1"/>
    <dgm:cxn modelId="{AC34F422-2270-4F44-B9EF-1ABDEFED18C3}" type="presParOf" srcId="{B47FED96-42A7-435A-8538-47A644E0A636}" destId="{8837EEA5-3A46-489E-B8B5-E96F6310E577}" srcOrd="0" destOrd="0" presId="urn:microsoft.com/office/officeart/2005/8/layout/orgChart1"/>
    <dgm:cxn modelId="{C44BB476-984E-44C6-9DCD-8BBC9676BE7A}" type="presParOf" srcId="{8837EEA5-3A46-489E-B8B5-E96F6310E577}" destId="{A88984F0-032D-48B3-8662-BB1F33949665}" srcOrd="0" destOrd="0" presId="urn:microsoft.com/office/officeart/2005/8/layout/orgChart1"/>
    <dgm:cxn modelId="{28717F97-B4FD-4AAA-B402-D3AA6ABE119D}" type="presParOf" srcId="{8837EEA5-3A46-489E-B8B5-E96F6310E577}" destId="{17B771C1-F280-4A5D-9A34-C1EC7B32E251}" srcOrd="1" destOrd="0" presId="urn:microsoft.com/office/officeart/2005/8/layout/orgChart1"/>
    <dgm:cxn modelId="{F161D903-0130-4B68-B915-65564B8666EB}" type="presParOf" srcId="{B47FED96-42A7-435A-8538-47A644E0A636}" destId="{341562EE-0EFB-422C-8882-98266A727657}" srcOrd="1" destOrd="0" presId="urn:microsoft.com/office/officeart/2005/8/layout/orgChart1"/>
    <dgm:cxn modelId="{95AF401E-EFA5-47FA-B647-B6F7C2A4C87A}" type="presParOf" srcId="{341562EE-0EFB-422C-8882-98266A727657}" destId="{6D958F8E-E5AD-4F84-87D4-F027B8A161BB}" srcOrd="0" destOrd="0" presId="urn:microsoft.com/office/officeart/2005/8/layout/orgChart1"/>
    <dgm:cxn modelId="{EA5A68CD-7DEB-4C04-B039-5DBE30310C43}" type="presParOf" srcId="{341562EE-0EFB-422C-8882-98266A727657}" destId="{3DDEAE24-C29E-4818-AECD-EE0D1C491B90}" srcOrd="1" destOrd="0" presId="urn:microsoft.com/office/officeart/2005/8/layout/orgChart1"/>
    <dgm:cxn modelId="{5427BA44-67F7-46EF-BBEE-DF8237B9AC26}" type="presParOf" srcId="{3DDEAE24-C29E-4818-AECD-EE0D1C491B90}" destId="{397F603B-EA27-4D69-B01A-C0335371B0C0}" srcOrd="0" destOrd="0" presId="urn:microsoft.com/office/officeart/2005/8/layout/orgChart1"/>
    <dgm:cxn modelId="{2788867B-75F4-45C5-9A82-321B23B68095}" type="presParOf" srcId="{397F603B-EA27-4D69-B01A-C0335371B0C0}" destId="{55B98556-C621-4152-9611-CA6F8536ADF6}" srcOrd="0" destOrd="0" presId="urn:microsoft.com/office/officeart/2005/8/layout/orgChart1"/>
    <dgm:cxn modelId="{5DBAB926-2535-4CC7-B158-A5953DA9E0F5}" type="presParOf" srcId="{397F603B-EA27-4D69-B01A-C0335371B0C0}" destId="{7EECF08B-33BF-4B64-BDC9-A3BF011F01B2}" srcOrd="1" destOrd="0" presId="urn:microsoft.com/office/officeart/2005/8/layout/orgChart1"/>
    <dgm:cxn modelId="{4FDCA5F7-96A0-4D82-97C9-FD7C9358A4BB}" type="presParOf" srcId="{3DDEAE24-C29E-4818-AECD-EE0D1C491B90}" destId="{528280D1-52F9-4F9A-BCE3-D955C33916C0}" srcOrd="1" destOrd="0" presId="urn:microsoft.com/office/officeart/2005/8/layout/orgChart1"/>
    <dgm:cxn modelId="{D407BAB4-2D12-4C54-AFD5-6FC08521A224}" type="presParOf" srcId="{3DDEAE24-C29E-4818-AECD-EE0D1C491B90}" destId="{6278983F-3ABA-4566-925B-DE903F7F2C60}" srcOrd="2" destOrd="0" presId="urn:microsoft.com/office/officeart/2005/8/layout/orgChart1"/>
    <dgm:cxn modelId="{108F1651-5C1A-4FED-B13C-85253B48EFE7}" type="presParOf" srcId="{341562EE-0EFB-422C-8882-98266A727657}" destId="{BFD2D556-E4AD-4C2D-93FC-16E41F7E4B7E}" srcOrd="2" destOrd="0" presId="urn:microsoft.com/office/officeart/2005/8/layout/orgChart1"/>
    <dgm:cxn modelId="{DD2B927A-23BD-4C55-94A4-280815CF682C}" type="presParOf" srcId="{341562EE-0EFB-422C-8882-98266A727657}" destId="{04D51A48-93CA-4F4B-B64F-065C2A74398D}" srcOrd="3" destOrd="0" presId="urn:microsoft.com/office/officeart/2005/8/layout/orgChart1"/>
    <dgm:cxn modelId="{7FA472A6-60D0-4065-BD3C-164656CDF4DD}" type="presParOf" srcId="{04D51A48-93CA-4F4B-B64F-065C2A74398D}" destId="{C648672B-169B-46CB-90CB-5DB5D8760A01}" srcOrd="0" destOrd="0" presId="urn:microsoft.com/office/officeart/2005/8/layout/orgChart1"/>
    <dgm:cxn modelId="{9C400E64-E0D5-4FCA-80F4-1257AE80F042}" type="presParOf" srcId="{C648672B-169B-46CB-90CB-5DB5D8760A01}" destId="{B669F013-463B-43AE-8DDB-D26C7786D8E9}" srcOrd="0" destOrd="0" presId="urn:microsoft.com/office/officeart/2005/8/layout/orgChart1"/>
    <dgm:cxn modelId="{4A8E69DF-68C2-4C7C-B5C4-058E53F30BAB}" type="presParOf" srcId="{C648672B-169B-46CB-90CB-5DB5D8760A01}" destId="{AEE56549-606E-4BEA-B355-12D6BE60AF6D}" srcOrd="1" destOrd="0" presId="urn:microsoft.com/office/officeart/2005/8/layout/orgChart1"/>
    <dgm:cxn modelId="{BE3BCAC3-D85B-4794-BB90-65AC5F8F28F1}" type="presParOf" srcId="{04D51A48-93CA-4F4B-B64F-065C2A74398D}" destId="{966BFC88-CB58-448A-B147-109AC63F5D3A}" srcOrd="1" destOrd="0" presId="urn:microsoft.com/office/officeart/2005/8/layout/orgChart1"/>
    <dgm:cxn modelId="{83035A1C-2440-4049-89EA-A689F9CD0BEE}" type="presParOf" srcId="{04D51A48-93CA-4F4B-B64F-065C2A74398D}" destId="{D6A3DC3B-A409-44D1-A966-ED67E37525A4}" srcOrd="2" destOrd="0" presId="urn:microsoft.com/office/officeart/2005/8/layout/orgChart1"/>
    <dgm:cxn modelId="{E349D106-4B50-4D28-87EE-060C493174D0}" type="presParOf" srcId="{341562EE-0EFB-422C-8882-98266A727657}" destId="{847EB130-F178-439F-8020-DC00EFFFEAB4}" srcOrd="4" destOrd="0" presId="urn:microsoft.com/office/officeart/2005/8/layout/orgChart1"/>
    <dgm:cxn modelId="{4FC245AF-9197-426D-B1C9-F817624D3BC9}" type="presParOf" srcId="{341562EE-0EFB-422C-8882-98266A727657}" destId="{D21C512D-5579-49BD-8D55-88B7C001D77F}" srcOrd="5" destOrd="0" presId="urn:microsoft.com/office/officeart/2005/8/layout/orgChart1"/>
    <dgm:cxn modelId="{2A9A5AA8-FDD8-4BFA-A0F5-843D6FB60F09}" type="presParOf" srcId="{D21C512D-5579-49BD-8D55-88B7C001D77F}" destId="{E10137F9-46F0-4E01-928C-5DA78C2F90F6}" srcOrd="0" destOrd="0" presId="urn:microsoft.com/office/officeart/2005/8/layout/orgChart1"/>
    <dgm:cxn modelId="{E5E72BB7-76D9-4BA6-BFA0-DD253F253DCD}" type="presParOf" srcId="{E10137F9-46F0-4E01-928C-5DA78C2F90F6}" destId="{CCEF2F9C-BB0F-4D1A-9DD9-131D6B8882C9}" srcOrd="0" destOrd="0" presId="urn:microsoft.com/office/officeart/2005/8/layout/orgChart1"/>
    <dgm:cxn modelId="{6782F328-E86C-47AC-B08E-A25F7901AA44}" type="presParOf" srcId="{E10137F9-46F0-4E01-928C-5DA78C2F90F6}" destId="{D19144F3-3375-4E0C-899A-8A378B44B0BC}" srcOrd="1" destOrd="0" presId="urn:microsoft.com/office/officeart/2005/8/layout/orgChart1"/>
    <dgm:cxn modelId="{D7E6D1E9-335D-4B65-97BF-27BC0903C961}" type="presParOf" srcId="{D21C512D-5579-49BD-8D55-88B7C001D77F}" destId="{8169D30B-76BE-4C32-8E42-C522CB1D90B1}" srcOrd="1" destOrd="0" presId="urn:microsoft.com/office/officeart/2005/8/layout/orgChart1"/>
    <dgm:cxn modelId="{E2733BDC-C940-45B4-9AA7-046A4B9CF280}" type="presParOf" srcId="{D21C512D-5579-49BD-8D55-88B7C001D77F}" destId="{60E8EC64-F309-41E4-A1F5-0A089E22A8A5}" srcOrd="2" destOrd="0" presId="urn:microsoft.com/office/officeart/2005/8/layout/orgChart1"/>
    <dgm:cxn modelId="{BFFA12C3-D2FA-4971-8260-CEEA199023B5}" type="presParOf" srcId="{341562EE-0EFB-422C-8882-98266A727657}" destId="{058EDFEC-B4C0-4ADD-828B-16DA212241F1}" srcOrd="6" destOrd="0" presId="urn:microsoft.com/office/officeart/2005/8/layout/orgChart1"/>
    <dgm:cxn modelId="{D10AC3C3-2D2A-4EE4-8E90-3173F9C9C110}" type="presParOf" srcId="{341562EE-0EFB-422C-8882-98266A727657}" destId="{137F75FC-E709-4D3D-B50D-498A81311EFC}" srcOrd="7" destOrd="0" presId="urn:microsoft.com/office/officeart/2005/8/layout/orgChart1"/>
    <dgm:cxn modelId="{CFCFB7B8-18B9-42E2-ADDD-955A01851140}" type="presParOf" srcId="{137F75FC-E709-4D3D-B50D-498A81311EFC}" destId="{44F06249-BB8C-4892-8ED8-DDD598F70002}" srcOrd="0" destOrd="0" presId="urn:microsoft.com/office/officeart/2005/8/layout/orgChart1"/>
    <dgm:cxn modelId="{18B66337-38A3-4D13-8209-9F68CE9B9205}" type="presParOf" srcId="{44F06249-BB8C-4892-8ED8-DDD598F70002}" destId="{B8E87DAD-D6F6-457F-87B3-79B2FAD830DB}" srcOrd="0" destOrd="0" presId="urn:microsoft.com/office/officeart/2005/8/layout/orgChart1"/>
    <dgm:cxn modelId="{84189D02-E8E4-43F8-BC61-7A34CD29C02A}" type="presParOf" srcId="{44F06249-BB8C-4892-8ED8-DDD598F70002}" destId="{32C84A04-AE30-4CD4-986C-0350AD8D0A0D}" srcOrd="1" destOrd="0" presId="urn:microsoft.com/office/officeart/2005/8/layout/orgChart1"/>
    <dgm:cxn modelId="{BE9C13AD-6ED6-4C61-BBA8-DAF808B6F8E8}" type="presParOf" srcId="{137F75FC-E709-4D3D-B50D-498A81311EFC}" destId="{ED7C6CB1-D653-4862-91A7-7B84908C6EF9}" srcOrd="1" destOrd="0" presId="urn:microsoft.com/office/officeart/2005/8/layout/orgChart1"/>
    <dgm:cxn modelId="{7FF45B75-FB8D-44D2-B519-12795EC9A86A}" type="presParOf" srcId="{137F75FC-E709-4D3D-B50D-498A81311EFC}" destId="{55B721DD-34E5-4C30-B91F-7EF92AA82563}" srcOrd="2" destOrd="0" presId="urn:microsoft.com/office/officeart/2005/8/layout/orgChart1"/>
    <dgm:cxn modelId="{8F0A4BD7-3BC6-4AD5-ACEA-B6865296D82C}" type="presParOf" srcId="{B47FED96-42A7-435A-8538-47A644E0A636}" destId="{1AC963BA-B6A5-47E3-99FC-8E1C967DED05}" srcOrd="2" destOrd="0" presId="urn:microsoft.com/office/officeart/2005/8/layout/orgChart1"/>
    <dgm:cxn modelId="{F3D272C0-0FB5-42F4-A8FD-428CC828BE48}" type="presParOf" srcId="{60210700-B797-40D8-9199-FF08784F9FA0}" destId="{4BD00FF8-5772-4A72-AF9E-41123D42A02C}" srcOrd="8" destOrd="0" presId="urn:microsoft.com/office/officeart/2005/8/layout/orgChart1"/>
    <dgm:cxn modelId="{B49DE2FC-3E88-4DD8-BD37-8602F9C1B98C}" type="presParOf" srcId="{60210700-B797-40D8-9199-FF08784F9FA0}" destId="{33EDF863-9D16-4819-9D88-D43D791C2423}" srcOrd="9" destOrd="0" presId="urn:microsoft.com/office/officeart/2005/8/layout/orgChart1"/>
    <dgm:cxn modelId="{36C353FC-2ABA-498C-9015-BCEC2E19BFF4}" type="presParOf" srcId="{33EDF863-9D16-4819-9D88-D43D791C2423}" destId="{3C92F4BC-B2B6-4FED-87EA-9B17612B8A31}" srcOrd="0" destOrd="0" presId="urn:microsoft.com/office/officeart/2005/8/layout/orgChart1"/>
    <dgm:cxn modelId="{195EC2DD-4C5F-45E0-9257-782C168C58E0}" type="presParOf" srcId="{3C92F4BC-B2B6-4FED-87EA-9B17612B8A31}" destId="{CCCFD678-303B-4AED-8C73-52408E390334}" srcOrd="0" destOrd="0" presId="urn:microsoft.com/office/officeart/2005/8/layout/orgChart1"/>
    <dgm:cxn modelId="{D533CE41-A57F-48FC-AE98-8AEC08BC08DD}" type="presParOf" srcId="{3C92F4BC-B2B6-4FED-87EA-9B17612B8A31}" destId="{C48BAB6D-2BF4-4408-8090-1A9FCEABBD47}" srcOrd="1" destOrd="0" presId="urn:microsoft.com/office/officeart/2005/8/layout/orgChart1"/>
    <dgm:cxn modelId="{543920FB-1FBD-40C3-91D5-63964E0AD8A8}" type="presParOf" srcId="{33EDF863-9D16-4819-9D88-D43D791C2423}" destId="{3E69278A-F9E8-4F2A-9F10-30CEEB8BFD17}" srcOrd="1" destOrd="0" presId="urn:microsoft.com/office/officeart/2005/8/layout/orgChart1"/>
    <dgm:cxn modelId="{6180C5A8-5ECA-461E-99A5-C0BEDC1B9653}" type="presParOf" srcId="{3E69278A-F9E8-4F2A-9F10-30CEEB8BFD17}" destId="{F4CF2050-0280-4854-9250-2D48C24043C8}" srcOrd="0" destOrd="0" presId="urn:microsoft.com/office/officeart/2005/8/layout/orgChart1"/>
    <dgm:cxn modelId="{F764C5A2-2933-4FBF-AD35-5AFFB6D834FA}" type="presParOf" srcId="{3E69278A-F9E8-4F2A-9F10-30CEEB8BFD17}" destId="{A6F4AACB-A41E-4CCA-BCE9-EDDE2C0B05EB}" srcOrd="1" destOrd="0" presId="urn:microsoft.com/office/officeart/2005/8/layout/orgChart1"/>
    <dgm:cxn modelId="{9356C27D-6FD6-4BA9-A1D2-141621771910}" type="presParOf" srcId="{A6F4AACB-A41E-4CCA-BCE9-EDDE2C0B05EB}" destId="{5A202B11-DFF0-4A03-9385-BBE6B5364160}" srcOrd="0" destOrd="0" presId="urn:microsoft.com/office/officeart/2005/8/layout/orgChart1"/>
    <dgm:cxn modelId="{B75D5724-FB13-4926-A5A2-7B6BABF442A6}" type="presParOf" srcId="{5A202B11-DFF0-4A03-9385-BBE6B5364160}" destId="{304D8C01-D0ED-4C65-8988-24F5906A97E9}" srcOrd="0" destOrd="0" presId="urn:microsoft.com/office/officeart/2005/8/layout/orgChart1"/>
    <dgm:cxn modelId="{180E3E06-2FF2-4479-BF99-46E1D5129371}" type="presParOf" srcId="{5A202B11-DFF0-4A03-9385-BBE6B5364160}" destId="{E588BA0E-8BF9-46DC-9A1B-BC7BED022F46}" srcOrd="1" destOrd="0" presId="urn:microsoft.com/office/officeart/2005/8/layout/orgChart1"/>
    <dgm:cxn modelId="{3FCE8223-F2B2-4A58-A413-364ABE08CFAC}" type="presParOf" srcId="{A6F4AACB-A41E-4CCA-BCE9-EDDE2C0B05EB}" destId="{56A06495-63B4-4861-B39E-733323BFADBB}" srcOrd="1" destOrd="0" presId="urn:microsoft.com/office/officeart/2005/8/layout/orgChart1"/>
    <dgm:cxn modelId="{830C9D0A-01F6-4A21-A4E5-C75021E2E293}" type="presParOf" srcId="{A6F4AACB-A41E-4CCA-BCE9-EDDE2C0B05EB}" destId="{CD462A0B-1503-4645-8A4C-F497968FF2F6}" srcOrd="2" destOrd="0" presId="urn:microsoft.com/office/officeart/2005/8/layout/orgChart1"/>
    <dgm:cxn modelId="{88F3EBB1-B9A3-45A1-B81B-BEC74E55D801}" type="presParOf" srcId="{3E69278A-F9E8-4F2A-9F10-30CEEB8BFD17}" destId="{636702BC-90A1-4DB2-A493-284992D5BFBE}" srcOrd="2" destOrd="0" presId="urn:microsoft.com/office/officeart/2005/8/layout/orgChart1"/>
    <dgm:cxn modelId="{258B1D8E-486C-4861-A860-51E21D866EEA}" type="presParOf" srcId="{3E69278A-F9E8-4F2A-9F10-30CEEB8BFD17}" destId="{E325A7ED-BAEF-47EE-BAB3-478D71A67FB0}" srcOrd="3" destOrd="0" presId="urn:microsoft.com/office/officeart/2005/8/layout/orgChart1"/>
    <dgm:cxn modelId="{D8F0439C-E2BE-45F4-B6D5-4844DA2FC45D}" type="presParOf" srcId="{E325A7ED-BAEF-47EE-BAB3-478D71A67FB0}" destId="{1BCA22F4-ADB0-4377-9C15-399D4E0070F1}" srcOrd="0" destOrd="0" presId="urn:microsoft.com/office/officeart/2005/8/layout/orgChart1"/>
    <dgm:cxn modelId="{21C64599-A960-4E00-B278-DFBB197F1D64}" type="presParOf" srcId="{1BCA22F4-ADB0-4377-9C15-399D4E0070F1}" destId="{B50576C4-3671-47E0-BBFB-7D768ADD1D7A}" srcOrd="0" destOrd="0" presId="urn:microsoft.com/office/officeart/2005/8/layout/orgChart1"/>
    <dgm:cxn modelId="{8E2322CF-CCCE-4218-9246-9ECB964E6D63}" type="presParOf" srcId="{1BCA22F4-ADB0-4377-9C15-399D4E0070F1}" destId="{FE239445-A355-42EF-8F7F-95BCA9B40E68}" srcOrd="1" destOrd="0" presId="urn:microsoft.com/office/officeart/2005/8/layout/orgChart1"/>
    <dgm:cxn modelId="{498D0994-5507-49AC-B875-BEEE3B160701}" type="presParOf" srcId="{E325A7ED-BAEF-47EE-BAB3-478D71A67FB0}" destId="{EB2B623D-F55E-4BA2-8843-9BBA69685F17}" srcOrd="1" destOrd="0" presId="urn:microsoft.com/office/officeart/2005/8/layout/orgChart1"/>
    <dgm:cxn modelId="{89C8A9B2-40B8-4AE6-9778-CBD128C27349}" type="presParOf" srcId="{E325A7ED-BAEF-47EE-BAB3-478D71A67FB0}" destId="{5BB2F2D2-FDD3-4D13-BC22-493D6F18E064}" srcOrd="2" destOrd="0" presId="urn:microsoft.com/office/officeart/2005/8/layout/orgChart1"/>
    <dgm:cxn modelId="{0377895D-936E-468D-AF1A-3DF51BF4F77A}" type="presParOf" srcId="{3E69278A-F9E8-4F2A-9F10-30CEEB8BFD17}" destId="{76D91F5A-251F-426E-8568-9209147118D4}" srcOrd="4" destOrd="0" presId="urn:microsoft.com/office/officeart/2005/8/layout/orgChart1"/>
    <dgm:cxn modelId="{BBA253F5-459B-4C50-A50A-3F56D35473B6}" type="presParOf" srcId="{3E69278A-F9E8-4F2A-9F10-30CEEB8BFD17}" destId="{26A374C6-0CE8-493E-8943-6420109AD6D8}" srcOrd="5" destOrd="0" presId="urn:microsoft.com/office/officeart/2005/8/layout/orgChart1"/>
    <dgm:cxn modelId="{27DA7FAD-4FF8-4AEF-869D-98F9CA3DADAA}" type="presParOf" srcId="{26A374C6-0CE8-493E-8943-6420109AD6D8}" destId="{5B6C340C-BEF4-4618-A603-360DA411CCAC}" srcOrd="0" destOrd="0" presId="urn:microsoft.com/office/officeart/2005/8/layout/orgChart1"/>
    <dgm:cxn modelId="{EF0D0B1B-018D-4071-B0A5-3971BDF9F850}" type="presParOf" srcId="{5B6C340C-BEF4-4618-A603-360DA411CCAC}" destId="{334EB8D1-F1C5-4005-891F-3C3673C9576A}" srcOrd="0" destOrd="0" presId="urn:microsoft.com/office/officeart/2005/8/layout/orgChart1"/>
    <dgm:cxn modelId="{C4F354A1-D043-4C17-9F3F-102256E8B32A}" type="presParOf" srcId="{5B6C340C-BEF4-4618-A603-360DA411CCAC}" destId="{07920C90-3969-46A6-8A90-ACE779E7D046}" srcOrd="1" destOrd="0" presId="urn:microsoft.com/office/officeart/2005/8/layout/orgChart1"/>
    <dgm:cxn modelId="{3F70DF8B-C757-4CE9-B4DE-E72C4B971C03}" type="presParOf" srcId="{26A374C6-0CE8-493E-8943-6420109AD6D8}" destId="{E31B0870-3D5E-4A7C-855F-FA18E9845FDC}" srcOrd="1" destOrd="0" presId="urn:microsoft.com/office/officeart/2005/8/layout/orgChart1"/>
    <dgm:cxn modelId="{20963F72-4F37-4DF2-812B-3F128C494344}" type="presParOf" srcId="{26A374C6-0CE8-493E-8943-6420109AD6D8}" destId="{038F1227-29DE-429E-A45E-C123B8973DC9}" srcOrd="2" destOrd="0" presId="urn:microsoft.com/office/officeart/2005/8/layout/orgChart1"/>
    <dgm:cxn modelId="{C532A3F9-68B4-4F67-B281-050951E75F50}" type="presParOf" srcId="{33EDF863-9D16-4819-9D88-D43D791C2423}" destId="{2C4883DE-EB94-4FBE-B117-E8089EF63B5F}" srcOrd="2" destOrd="0" presId="urn:microsoft.com/office/officeart/2005/8/layout/orgChart1"/>
    <dgm:cxn modelId="{1E2838C3-3F60-431B-AD3C-8B7C661E36D5}" type="presParOf" srcId="{A5EDE03E-8644-4A33-9C5F-17394CCEF765}" destId="{804AEFEA-ABB8-4B51-AE15-8DCBDDD95DB6}" srcOrd="2" destOrd="0" presId="urn:microsoft.com/office/officeart/2005/8/layout/orgChart1"/>
  </dgm:cxnLst>
  <dgm:bg>
    <a:solidFill>
      <a:schemeClr val="accent6">
        <a:lumMod val="20000"/>
        <a:lumOff val="80000"/>
      </a:schemeClr>
    </a:solidFill>
  </dgm:bg>
  <dgm:whole>
    <a:ln>
      <a:solidFill>
        <a:srgbClr val="FFC000"/>
      </a:solidFill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EF6C43-55B0-40B6-B3E6-A4643A70B6E3}" type="datetimeFigureOut">
              <a:rPr lang="es-ES" smtClean="0"/>
              <a:pPr/>
              <a:t>31/08/2010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B53A9-D13D-4393-B761-0769A639CF0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EF6C43-55B0-40B6-B3E6-A4643A70B6E3}" type="datetimeFigureOut">
              <a:rPr lang="es-ES" smtClean="0"/>
              <a:pPr/>
              <a:t>31/08/2010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B53A9-D13D-4393-B761-0769A639CF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EF6C43-55B0-40B6-B3E6-A4643A70B6E3}" type="datetimeFigureOut">
              <a:rPr lang="es-ES" smtClean="0"/>
              <a:pPr/>
              <a:t>31/08/2010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B53A9-D13D-4393-B761-0769A639CF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EF6C43-55B0-40B6-B3E6-A4643A70B6E3}" type="datetimeFigureOut">
              <a:rPr lang="es-ES" smtClean="0"/>
              <a:pPr/>
              <a:t>31/08/2010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B53A9-D13D-4393-B761-0769A639CF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EF6C43-55B0-40B6-B3E6-A4643A70B6E3}" type="datetimeFigureOut">
              <a:rPr lang="es-ES" smtClean="0"/>
              <a:pPr/>
              <a:t>31/08/2010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B53A9-D13D-4393-B761-0769A639CF0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EF6C43-55B0-40B6-B3E6-A4643A70B6E3}" type="datetimeFigureOut">
              <a:rPr lang="es-ES" smtClean="0"/>
              <a:pPr/>
              <a:t>31/08/2010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B53A9-D13D-4393-B761-0769A639CF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EF6C43-55B0-40B6-B3E6-A4643A70B6E3}" type="datetimeFigureOut">
              <a:rPr lang="es-ES" smtClean="0"/>
              <a:pPr/>
              <a:t>31/08/2010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B53A9-D13D-4393-B761-0769A639CF0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EF6C43-55B0-40B6-B3E6-A4643A70B6E3}" type="datetimeFigureOut">
              <a:rPr lang="es-ES" smtClean="0"/>
              <a:pPr/>
              <a:t>31/08/2010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B53A9-D13D-4393-B761-0769A639CF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EF6C43-55B0-40B6-B3E6-A4643A70B6E3}" type="datetimeFigureOut">
              <a:rPr lang="es-ES" smtClean="0"/>
              <a:pPr/>
              <a:t>31/08/2010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B53A9-D13D-4393-B761-0769A639CF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EF6C43-55B0-40B6-B3E6-A4643A70B6E3}" type="datetimeFigureOut">
              <a:rPr lang="es-ES" smtClean="0"/>
              <a:pPr/>
              <a:t>31/08/2010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B53A9-D13D-4393-B761-0769A639CF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EEF6C43-55B0-40B6-B3E6-A4643A70B6E3}" type="datetimeFigureOut">
              <a:rPr lang="es-ES" smtClean="0"/>
              <a:pPr/>
              <a:t>31/08/2010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E5CB53A9-D13D-4393-B761-0769A639CF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EEF6C43-55B0-40B6-B3E6-A4643A70B6E3}" type="datetimeFigureOut">
              <a:rPr lang="es-ES" smtClean="0"/>
              <a:pPr/>
              <a:t>31/08/2010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E5CB53A9-D13D-4393-B761-0769A639CF0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85852" y="2214554"/>
            <a:ext cx="61436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Bodoni MT" pitchFamily="18" charset="0"/>
              </a:rPr>
              <a:t>AREA DE PRODUCCION TEXTIL</a:t>
            </a:r>
            <a:endParaRPr lang="es-ES" sz="4800" dirty="0">
              <a:solidFill>
                <a:schemeClr val="accent3">
                  <a:lumMod val="60000"/>
                  <a:lumOff val="40000"/>
                </a:schemeClr>
              </a:solidFill>
              <a:latin typeface="Bodoni MT" pitchFamily="18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214546" y="357166"/>
            <a:ext cx="535785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Bernard MT Condensed" pitchFamily="18" charset="0"/>
              </a:rPr>
              <a:t>INVERSIONES TRICOTEX S.A.C</a:t>
            </a:r>
          </a:p>
          <a:p>
            <a:pPr algn="ctr"/>
            <a:r>
              <a:rPr lang="es-ES" b="1" dirty="0" smtClean="0"/>
              <a:t>RUC 20486006464</a:t>
            </a:r>
            <a:endParaRPr lang="es-ES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6357950" y="6143644"/>
            <a:ext cx="2357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RICHARD GUZMAN</a:t>
            </a:r>
          </a:p>
          <a:p>
            <a:pPr algn="ctr"/>
            <a:r>
              <a:rPr lang="es-ES" sz="1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146*2850</a:t>
            </a:r>
            <a:endParaRPr lang="es-E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5" name="Picture 7" descr="n174323457739_374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785794"/>
            <a:ext cx="1785950" cy="7858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100"/>
                            </p:stCondLst>
                            <p:childTnLst>
                              <p:par>
                                <p:cTn id="1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-1428792" y="0"/>
          <a:ext cx="1178727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	</a:t>
            </a:r>
            <a:r>
              <a:rPr lang="es-ES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Berlin Sans FB Demi" pitchFamily="34" charset="0"/>
              </a:rPr>
              <a:t>DESARROLLO  DE PRODUCTO</a:t>
            </a:r>
            <a:endParaRPr lang="es-ES" dirty="0">
              <a:solidFill>
                <a:schemeClr val="accent6">
                  <a:lumMod val="20000"/>
                  <a:lumOff val="80000"/>
                </a:schemeClr>
              </a:solidFill>
              <a:latin typeface="Berlin Sans FB Dem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1417</TotalTime>
  <Words>128</Words>
  <Application>Microsoft Office PowerPoint</Application>
  <PresentationFormat>Presentación en pantalla (4:3)</PresentationFormat>
  <Paragraphs>75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Metro</vt:lpstr>
      <vt:lpstr>Diapositiva 1</vt:lpstr>
      <vt:lpstr>Diapositiva 2</vt:lpstr>
      <vt:lpstr> DESARROLLO  DE PRODUCTO</vt:lpstr>
    </vt:vector>
  </TitlesOfParts>
  <Company>nn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nn</dc:creator>
  <cp:lastModifiedBy>nn</cp:lastModifiedBy>
  <cp:revision>44</cp:revision>
  <dcterms:created xsi:type="dcterms:W3CDTF">2010-08-30T16:18:34Z</dcterms:created>
  <dcterms:modified xsi:type="dcterms:W3CDTF">2010-09-01T04:34:26Z</dcterms:modified>
</cp:coreProperties>
</file>