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1BA9-C871-45DC-9F3E-85D2BC1DED98}" type="datetimeFigureOut">
              <a:rPr lang="es-ES" smtClean="0"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4AC1E-B3B0-43E6-AC20-66B3C44F831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imgres?imgurl=http://4.bp.blogspot.com/_AX1JBzOlK-Y/SRtPP5ILTwI/AAAAAAAAAB8/EIDJt5Fo-oc/s320/estrella.gif&amp;imgrefurl=http://losanimles.blogspot.com/2008/11/animales-invertebrados.html&amp;h=244&amp;w=250&amp;sz=11&amp;tbnid=w6VqPsAKBBpsiM:&amp;tbnh=108&amp;tbnw=111&amp;prev=/images%3Fq%3DANIMALES%2BINVERTEBRADOS&amp;zoom=1&amp;q=ANIMALES+INVERTEBRADOS&amp;hl=es&amp;usg=__pVyKr7dZpqxl6yfHZHCU_xk6U9A=&amp;sa=X&amp;ei=Gx6VTP7iG8GB8gazl7CQDA&amp;ved=0CBwQ9QEwA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470025"/>
          </a:xfrm>
        </p:spPr>
        <p:txBody>
          <a:bodyPr/>
          <a:lstStyle/>
          <a:p>
            <a:r>
              <a:rPr lang="es-ES" smtClean="0"/>
              <a:t>LOS VERTEBRADOS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1988840"/>
            <a:ext cx="6400800" cy="3096344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098" name="AutoShape 2" descr="data:image/jpg;base64,/9j/4AAQSkZJRgABAQAAAQABAAD/2wBDAAkGBwgHBgkIBwgKCgkLDRYPDQwMDRsUFRAWIB0iIiAdHx8kKDQsJCYxJx8fLT0tMTU3Ojo6Iys/RD84QzQ5Ojf/2wBDAQoKCg0MDRoPDxo3JR8lNzc3Nzc3Nzc3Nzc3Nzc3Nzc3Nzc3Nzc3Nzc3Nzc3Nzc3Nzc3Nzc3Nzc3Nzc3Nzc3Nzf/wAARCABeAGADASIAAhEBAxEB/8QAHAABAAICAwEAAAAAAAAAAAAAAAUHAQYCAwQI/8QANhAAAgEDAQYEAwYGAwAAAAAAAQIDAAQRBQYSITFBURMiYXEHgbEUFTJCkaEWM1PB4fAjovH/xAAaAQEBAQEAAwAAAAAAAAAAAAAABAUCAQMG/8QALREAAQQBAgQDCAMAAAAAAAAAAQACAwQREjEFEyFBUXHRIiMygZGhseFhwfD/2gAMAwEAAhEDEQA/ALxpSlESlKURKUpRFgmoDaHaW20uFhGySTAHOT5U9Sf7V4NtNo/u+N7a3J8THmK5z7DH+9K0rZvRbja7V5I75z92Wu410P67EZEQI5DGC3XBA5GoJbD5JOTDv3PgrY6wbFz5duw8f0rR2b1L730Sz1DcdPtEQcB03SR3x2PMehFSdcI1VFCqAFAwABgAVzq4DAUSwwBGDxB711fZ4f6UfLH4ByrupXlFjI70yO9aftZq95pEwLG4WOQ5WVUYxKOWCwGFPv8Ar2gIdqrwMsrTXG5jC7rllYdxzB9/as+biDYX6XtPnhVw03zNywjyz1VoUqu7PbSYuGa6V1J4I8asT7buD9an7HapJcLPApY9YZAf1VsH5DNdR8Rrv6Zx59FzLTni+Jp/K2WovX9SGn2ZKsFlfghxnHr/AIrstdXsrolEnRZQu80UnlcDvg9PXlVZbc6+81+6RZKq26PboB9fSlyzy4xy9zt6rqlVNmXT2G6jL67kvLqR7h2ljUljIcYAxk+nBTn3K1ZPw6082Oy1o7xqk15vXkoHRpTvAfJSq/Kq0htG1CO0sCmGvp1tcKeJVjmVuXDyK/tV3oqoqqoCqBgAdBU/C2ey6Q9+iq4s8cxsQ2aFzpWMjvTIrWWUs0rGR3pkd6IhGa13VNjtJv2kliiazuJB5pbYhQx7sh8jfMVsdK5c1rhhwyEBIOQqj2g2OvdPRpWRZ4gOFxArLjh+ZckqPUZHDju1ELPPZGMieTcbk5YNlfTB/cGryOMVXO3UGkxOwto/BmO94xiIVCSOZHINnqMeuemLfpRxt1tOB4ei2qF6V7xE4as/Vat/Ekm+Y591olwwBjwMg8D6GvB4sN/M0pcrxOGIyTw5ZHvioy/iRHPgAqBxLFsk/ry/zXkjuBE65YkLg8CFYjP17Go2QNIy1fRCNjDlo3W7aPqMGn3kN+z781uJNxmICqXwCcHrjkem8e9TU3xGkRMhowd7G7hRjtxJ96ruG3Zoma5aGOINxLzqgY9OJODjPLhzqQsNN+1Afd0N3dLIDux2tsz7hB6PwUcccc4Ne2LmtGmNxx/CzbUdISF0uM+a2qX4i3UpQwiRlGBiJQS3TJ8uOJ4cDiuD7eatMx8GGVsdVwAMe3/lNO2B1m5AV7W006InJe4lM8gHYKhA4Y6ua2jTvhzosIU6kbjVHGDi6fEQPpEuE/UGrGV7L/icR8/RZktmizpHHlazBt3dyS7kt4gn4AQwsJGHEflUE/tWzbL63q+o6gsUtjfNabpL3M9v4KDhwxvKrNk9h862qzsrWxiENnbxW8Q5JCgRf0Fd4GKriquY7JeT8+iglnEmzAPJGZVBLEADmT0rwz6xp0Cb0l5CB6Nn6V26lam9sZrZZDGZFwHAyVPetH13Y7WLqYyRXgn4AA7+5gdscv3rqzLNHjlsylaKKR+JHaQvVtFttbxQPFYOQ3EGU8Me3+5qt77Upb+bBBx+XgMnrwHThxz9K2SD4e6sxM0v8xTgDfUdcZBB+fH61N6X8OjCwN3cIiDP8pQz56HLDA9eB9++W+GzYfqcP6AW3FYpU2+7OT91pNloTXUiwxQSyzyglI1/E2OZz+UA4yxwBy9DFaro8lhI8e4oEbY86kk4OeHr+9X7pmlWmlW5hs4twHizlizue7MeJNVzt/pklrfzSsA0M2ZVY5PlyN5SOflJzw6N6V1NUfBGHg5Oeq4r8VMs+h/Rp2UT8P2hj1Kxa7gileKbwwx3W3fE8m8Mjgc7vb+1XSAMelfP2kXXgl5mO88K+KFUjzGPz8+f4k79fWvoBG3gGHIjIqzh7iWOaex/Kj4uwNsZHcLnSlK0FlpSlKIlKUoicqUpREqF2r0yPU9GnSSPxGjBkRe5AOR8xlfnU1WDyrlzQ4EFASDkL57WIw6ibRlUh3MZdubBgRnPXrjrV6bOSmfQNMmPOS0iY8c80BqotrtP+6Np13ExEJMpjJwuRjtyVsf6atLYmVZdk9KKkkJbLGcjHFfKf3FZ9Bul72n/AGMrW4k/msil8QpylKVpLJSlKURKUpREpSlEShpSiKufilYDft77dBXG6fRhx+h/61PfDmbxdmY1O9/xTzJx7eIzDHphhU1q2mQapaNb3KKRneUkZ3W44OOvOvPs5oo0S1nhEwl8W4ebypuqoOAFAyeQA68Tk9alZCW2C8bEfdUun1V2xHcE/Q/tS1KUqpTJSlKIv/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914400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5" name="4 Imagen" descr="animales-vertebrados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1772816"/>
            <a:ext cx="6264696" cy="381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LOS VERTEBRADOS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VERTEBRADOS</dc:title>
  <dc:creator>Estudiante-16</dc:creator>
  <cp:lastModifiedBy>Estudiante-16</cp:lastModifiedBy>
  <cp:revision>1</cp:revision>
  <dcterms:created xsi:type="dcterms:W3CDTF">2010-09-18T20:16:55Z</dcterms:created>
  <dcterms:modified xsi:type="dcterms:W3CDTF">2010-09-18T20:24:33Z</dcterms:modified>
</cp:coreProperties>
</file>