
<file path=[Content_Types].xml><?xml version="1.0" encoding="utf-8"?>
<Types xmlns="http://schemas.openxmlformats.org/package/2006/content-types">
  <Override PartName="/ppt/slides/slide3.xml" ContentType="application/vnd.openxmlformats-officedocument.presentationml.slide+xml"/>
  <Default Extension="jpeg" ContentType="image/jpeg"/>
  <Override PartName="/ppt/slideLayouts/slideLayout6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diagrams/quickStyle1.xml" ContentType="application/vnd.openxmlformats-officedocument.drawingml.diagramStyle+xml"/>
  <Default Extension="rels" ContentType="application/vnd.openxmlformats-package.relationships+xml"/>
  <Override PartName="/ppt/slideLayouts/slideLayout8.xml" ContentType="application/vnd.openxmlformats-officedocument.presentationml.slideLayout+xml"/>
  <Override PartName="/ppt/slideLayouts/slideLayout1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layout1.xml" ContentType="application/vnd.openxmlformats-officedocument.drawingml.diagramLayout+xml"/>
  <Override PartName="/ppt/slideLayouts/slideLayout3.xml" ContentType="application/vnd.openxmlformats-officedocument.presentationml.slideLayout+xml"/>
  <Default Extension="xml" ContentType="application/xml"/>
  <Override PartName="/ppt/slides/slide2.xml" ContentType="application/vnd.openxmlformats-officedocument.presentationml.slide+xml"/>
  <Override PartName="/docProps/app.xml" ContentType="application/vnd.openxmlformats-officedocument.extended-properties+xml"/>
  <Override PartName="/ppt/slideMasters/slideMaster1.xml" ContentType="application/vnd.openxmlformats-officedocument.presentationml.slideMaster+xml"/>
  <Override PartName="/ppt/slideLayouts/slideLayout5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7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presProps.xml" ContentType="application/vnd.openxmlformats-officedocument.presentationml.presProps+xml"/>
  <Override PartName="/ppt/slideLayouts/slideLayout2.xml" ContentType="application/vnd.openxmlformats-officedocument.presentationml.slideLayout+xml"/>
  <Override PartName="/ppt/presentation.xml" ContentType="application/vnd.openxmlformats-officedocument.presentationml.presentation.main+xml"/>
  <Default Extension="bin" ContentType="application/vnd.openxmlformats-officedocument.presentationml.printerSettings"/>
  <Override PartName="/ppt/slides/slide1.xml" ContentType="application/vnd.openxmlformats-officedocument.presentationml.slide+xml"/>
  <Override PartName="/ppt/diagrams/colors1.xml" ContentType="application/vnd.openxmlformats-officedocument.drawingml.diagramColors+xml"/>
  <Override PartName="/ppt/slideLayouts/slideLayout4.xml" ContentType="application/vnd.openxmlformats-officedocument.presentationml.slideLayout+xml"/>
  <Override PartName="/ppt/tableStyles.xml" ContentType="application/vnd.openxmlformats-officedocument.presentationml.tableStyles+xml"/>
  <Override PartName="/ppt/theme/theme1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9144000" cy="6858000" type="screen4x3"/>
  <p:notesSz cx="6858000" cy="9144000"/>
  <p:defaultTextStyle>
    <a:defPPr>
      <a:defRPr lang="es-ES_tradnl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 showOutlineIcons="0">
    <p:restoredLeft sz="15620"/>
    <p:restoredTop sz="94660"/>
  </p:normalViewPr>
  <p:slideViewPr>
    <p:cSldViewPr snapToObjects="1">
      <p:cViewPr varScale="1">
        <p:scale>
          <a:sx n="92" d="100"/>
          <a:sy n="92" d="100"/>
        </p:scale>
        <p:origin x="-1896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printerSettings" Target="printerSettings/printerSettings1.bin"/><Relationship Id="rId6" Type="http://schemas.openxmlformats.org/officeDocument/2006/relationships/presProps" Target="presProps.xml"/><Relationship Id="rId7" Type="http://schemas.openxmlformats.org/officeDocument/2006/relationships/viewProps" Target="viewProps.xml"/><Relationship Id="rId8" Type="http://schemas.openxmlformats.org/officeDocument/2006/relationships/theme" Target="theme/theme1.xml"/><Relationship Id="rId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F5781135-E670-3A4E-ACE9-161898F56BAA}" type="doc">
      <dgm:prSet loTypeId="urn:microsoft.com/office/officeart/2005/8/layout/gear1" loCatId="relationship" qsTypeId="urn:microsoft.com/office/officeart/2005/8/quickstyle/simple4" qsCatId="simple" csTypeId="urn:microsoft.com/office/officeart/2005/8/colors/accent1_2" csCatId="accent1" phldr="1"/>
      <dgm:spPr/>
    </dgm:pt>
    <dgm:pt modelId="{7B3E3ADF-00C4-F345-8CF7-A04B9E0F511C}">
      <dgm:prSet phldrT="[Text]" custT="1"/>
      <dgm:spPr/>
      <dgm:t>
        <a:bodyPr/>
        <a:lstStyle/>
        <a:p>
          <a:r>
            <a:rPr lang="en-US" sz="2000" cap="small" dirty="0" err="1" smtClean="0">
              <a:solidFill>
                <a:schemeClr val="tx1"/>
              </a:solidFill>
            </a:rPr>
            <a:t>Desarrollo</a:t>
          </a:r>
          <a:r>
            <a:rPr lang="en-US" sz="2000" cap="small" dirty="0" smtClean="0">
              <a:solidFill>
                <a:schemeClr val="tx1"/>
              </a:solidFill>
            </a:rPr>
            <a:t> </a:t>
          </a:r>
          <a:r>
            <a:rPr lang="en-US" sz="2000" cap="small" dirty="0" err="1" smtClean="0">
              <a:solidFill>
                <a:schemeClr val="tx1"/>
              </a:solidFill>
            </a:rPr>
            <a:t>profesoral</a:t>
          </a:r>
          <a:endParaRPr lang="en-US" sz="2000" cap="small" dirty="0">
            <a:solidFill>
              <a:schemeClr val="tx1"/>
            </a:solidFill>
          </a:endParaRPr>
        </a:p>
      </dgm:t>
    </dgm:pt>
    <dgm:pt modelId="{579F0DF2-0AFF-8746-92BD-FAEB96B1DC2D}" type="parTrans" cxnId="{FA2EDEF7-29EC-EA42-B0C2-373FFF7C830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39594EA2-A5CD-5E43-9E5E-9772A46925C5}" type="sibTrans" cxnId="{FA2EDEF7-29EC-EA42-B0C2-373FFF7C830F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F452A1E7-24F4-0F42-A1FB-4ACCB404D3CB}">
      <dgm:prSet phldrT="[Text]" custT="1">
        <dgm:style>
          <a:lnRef idx="1">
            <a:schemeClr val="accent2"/>
          </a:lnRef>
          <a:fillRef idx="3">
            <a:schemeClr val="accent2"/>
          </a:fillRef>
          <a:effectRef idx="2">
            <a:schemeClr val="accent2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200" cap="small" dirty="0" err="1" smtClean="0">
              <a:solidFill>
                <a:schemeClr val="tx1"/>
              </a:solidFill>
            </a:rPr>
            <a:t>Laboratorio</a:t>
          </a:r>
          <a:r>
            <a:rPr lang="en-US" sz="1200" cap="small" dirty="0" smtClean="0">
              <a:solidFill>
                <a:schemeClr val="tx1"/>
              </a:solidFill>
            </a:rPr>
            <a:t> </a:t>
          </a:r>
        </a:p>
        <a:p>
          <a:r>
            <a:rPr lang="en-US" sz="1200" cap="small" dirty="0" smtClean="0">
              <a:solidFill>
                <a:schemeClr val="tx1"/>
              </a:solidFill>
            </a:rPr>
            <a:t>D</a:t>
          </a:r>
          <a:r>
            <a:rPr lang="en-US" sz="1200" cap="small" dirty="0" err="1" smtClean="0">
              <a:solidFill>
                <a:schemeClr val="tx1"/>
              </a:solidFill>
            </a:rPr>
            <a:t>e</a:t>
          </a:r>
          <a:endParaRPr lang="en-US" sz="1200" cap="small" dirty="0" smtClean="0">
            <a:solidFill>
              <a:schemeClr val="tx1"/>
            </a:solidFill>
          </a:endParaRPr>
        </a:p>
        <a:p>
          <a:r>
            <a:rPr lang="en-US" sz="1200" cap="small" dirty="0" err="1" smtClean="0">
              <a:solidFill>
                <a:schemeClr val="tx1"/>
              </a:solidFill>
            </a:rPr>
            <a:t>Aprendizaje</a:t>
          </a:r>
          <a:endParaRPr lang="en-US" sz="1200" cap="small" dirty="0">
            <a:solidFill>
              <a:schemeClr val="tx1"/>
            </a:solidFill>
          </a:endParaRPr>
        </a:p>
      </dgm:t>
    </dgm:pt>
    <dgm:pt modelId="{D9E7580A-0719-8145-BFBF-0E972831797F}" type="parTrans" cxnId="{571C17CF-358D-2D44-A7CE-6E5AEADB98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A082626-F41D-AE45-886C-551F7549F558}" type="sibTrans" cxnId="{571C17CF-358D-2D44-A7CE-6E5AEADB98E5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456D8091-97F3-9940-AEB9-235CBE961C54}">
      <dgm:prSet phldrT="[Text]"/>
      <dgm:spPr/>
    </dgm:pt>
    <dgm:pt modelId="{4F0A90B9-DC36-2444-96DD-5106632EA6DC}" type="parTrans" cxnId="{034C5164-7D84-2F49-8915-BE1DF44E25F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C726DFC-134E-3944-A973-8C53DFAD7C0A}" type="sibTrans" cxnId="{034C5164-7D84-2F49-8915-BE1DF44E25FA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AF767C3B-B645-334A-8953-F6D3372C2F40}">
      <dgm:prSet phldrT="[Text]" custT="1">
        <dgm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dgm:style>
      </dgm:prSet>
      <dgm:spPr/>
      <dgm:t>
        <a:bodyPr/>
        <a:lstStyle/>
        <a:p>
          <a:r>
            <a:rPr lang="en-US" sz="1400" cap="small" dirty="0" err="1" smtClean="0">
              <a:solidFill>
                <a:schemeClr val="tx1"/>
              </a:solidFill>
            </a:rPr>
            <a:t>Fabrica</a:t>
          </a:r>
          <a:endParaRPr lang="en-US" sz="1400" cap="small" dirty="0" smtClean="0">
            <a:solidFill>
              <a:schemeClr val="tx1"/>
            </a:solidFill>
          </a:endParaRPr>
        </a:p>
        <a:p>
          <a:r>
            <a:rPr lang="en-US" sz="1400" cap="small" dirty="0" smtClean="0">
              <a:solidFill>
                <a:schemeClr val="tx1"/>
              </a:solidFill>
            </a:rPr>
            <a:t> de </a:t>
          </a:r>
          <a:r>
            <a:rPr lang="en-US" sz="1400" cap="small" dirty="0" err="1" smtClean="0">
              <a:solidFill>
                <a:schemeClr val="tx1"/>
              </a:solidFill>
            </a:rPr>
            <a:t>contenidos</a:t>
          </a:r>
          <a:endParaRPr lang="en-US" sz="1400" cap="small" dirty="0">
            <a:solidFill>
              <a:schemeClr val="tx1"/>
            </a:solidFill>
          </a:endParaRPr>
        </a:p>
      </dgm:t>
    </dgm:pt>
    <dgm:pt modelId="{60ADC055-275D-C94E-843A-8263BB7B4947}" type="parTrans" cxnId="{C883BEA0-6931-E949-863D-F2347D7CD08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8A1560BE-8D9E-0945-B537-6D32075D2FB0}" type="sibTrans" cxnId="{C883BEA0-6931-E949-863D-F2347D7CD084}">
      <dgm:prSet/>
      <dgm:spPr/>
      <dgm:t>
        <a:bodyPr/>
        <a:lstStyle/>
        <a:p>
          <a:endParaRPr lang="en-US">
            <a:solidFill>
              <a:schemeClr val="tx1"/>
            </a:solidFill>
          </a:endParaRPr>
        </a:p>
      </dgm:t>
    </dgm:pt>
    <dgm:pt modelId="{221F958B-745C-F742-A714-AC9A55C9C86E}" type="pres">
      <dgm:prSet presAssocID="{F5781135-E670-3A4E-ACE9-161898F56BAA}" presName="composite" presStyleCnt="0">
        <dgm:presLayoutVars>
          <dgm:chMax val="3"/>
          <dgm:animLvl val="lvl"/>
          <dgm:resizeHandles val="exact"/>
        </dgm:presLayoutVars>
      </dgm:prSet>
      <dgm:spPr/>
    </dgm:pt>
    <dgm:pt modelId="{545D075C-DD16-6845-92A1-F1F46729B33C}" type="pres">
      <dgm:prSet presAssocID="{7B3E3ADF-00C4-F345-8CF7-A04B9E0F511C}" presName="gear1" presStyleLbl="node1" presStyleIdx="0" presStyleCnt="3">
        <dgm:presLayoutVars>
          <dgm:chMax val="1"/>
          <dgm:bulletEnabled val="1"/>
        </dgm:presLayoutVars>
      </dgm:prSet>
      <dgm:spPr/>
    </dgm:pt>
    <dgm:pt modelId="{D17FD211-3275-9141-971D-D5A0899B8EC9}" type="pres">
      <dgm:prSet presAssocID="{7B3E3ADF-00C4-F345-8CF7-A04B9E0F511C}" presName="gear1srcNode" presStyleLbl="node1" presStyleIdx="0" presStyleCnt="3"/>
      <dgm:spPr/>
    </dgm:pt>
    <dgm:pt modelId="{2CDF163D-0564-BB49-ABB4-E892780470CF}" type="pres">
      <dgm:prSet presAssocID="{7B3E3ADF-00C4-F345-8CF7-A04B9E0F511C}" presName="gear1dstNode" presStyleLbl="node1" presStyleIdx="0" presStyleCnt="3"/>
      <dgm:spPr/>
    </dgm:pt>
    <dgm:pt modelId="{CF943020-2188-864A-8420-CAA7C87F081A}" type="pres">
      <dgm:prSet presAssocID="{F452A1E7-24F4-0F42-A1FB-4ACCB404D3CB}" presName="gear2" presStyleLbl="node1" presStyleIdx="1" presStyleCnt="3" custScaleX="103541" custScaleY="110879">
        <dgm:presLayoutVars>
          <dgm:chMax val="1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F99245A6-C75B-BC4F-9C1F-FCE0D8D59514}" type="pres">
      <dgm:prSet presAssocID="{F452A1E7-24F4-0F42-A1FB-4ACCB404D3CB}" presName="gear2srcNode" presStyleLbl="node1" presStyleIdx="1" presStyleCnt="3"/>
      <dgm:spPr/>
    </dgm:pt>
    <dgm:pt modelId="{BAF466AE-16E4-BF4F-8868-EDEF6EA161CF}" type="pres">
      <dgm:prSet presAssocID="{F452A1E7-24F4-0F42-A1FB-4ACCB404D3CB}" presName="gear2dstNode" presStyleLbl="node1" presStyleIdx="1" presStyleCnt="3"/>
      <dgm:spPr/>
    </dgm:pt>
    <dgm:pt modelId="{8A2155E6-A748-5844-B5A0-B9FB667241CD}" type="pres">
      <dgm:prSet presAssocID="{AF767C3B-B645-334A-8953-F6D3372C2F40}" presName="gear3" presStyleLbl="node1" presStyleIdx="2" presStyleCnt="3" custLinFactNeighborX="1397" custLinFactNeighborY="-3125"/>
      <dgm:spPr/>
    </dgm:pt>
    <dgm:pt modelId="{6632F60C-A98F-2544-AA66-303D9E460076}" type="pres">
      <dgm:prSet presAssocID="{AF767C3B-B645-334A-8953-F6D3372C2F40}" presName="gear3tx" presStyleLbl="node1" presStyleIdx="2" presStyleCnt="3">
        <dgm:presLayoutVars>
          <dgm:chMax val="1"/>
          <dgm:bulletEnabled val="1"/>
        </dgm:presLayoutVars>
      </dgm:prSet>
      <dgm:spPr/>
    </dgm:pt>
    <dgm:pt modelId="{B006138B-BFC2-8946-BE0F-AEA605512E4F}" type="pres">
      <dgm:prSet presAssocID="{AF767C3B-B645-334A-8953-F6D3372C2F40}" presName="gear3srcNode" presStyleLbl="node1" presStyleIdx="2" presStyleCnt="3"/>
      <dgm:spPr/>
    </dgm:pt>
    <dgm:pt modelId="{213A0BBF-C7E7-6943-B439-3B00E4DAF6E8}" type="pres">
      <dgm:prSet presAssocID="{AF767C3B-B645-334A-8953-F6D3372C2F40}" presName="gear3dstNode" presStyleLbl="node1" presStyleIdx="2" presStyleCnt="3"/>
      <dgm:spPr/>
    </dgm:pt>
    <dgm:pt modelId="{582FF3C2-4AC6-AB44-8CDF-CBFE8D82EB6E}" type="pres">
      <dgm:prSet presAssocID="{39594EA2-A5CD-5E43-9E5E-9772A46925C5}" presName="connector1" presStyleLbl="sibTrans2D1" presStyleIdx="0" presStyleCnt="3"/>
      <dgm:spPr/>
    </dgm:pt>
    <dgm:pt modelId="{20B33AE8-7932-E946-9958-1F3EC3C137C2}" type="pres">
      <dgm:prSet presAssocID="{4A082626-F41D-AE45-886C-551F7549F558}" presName="connector2" presStyleLbl="sibTrans2D1" presStyleIdx="1" presStyleCnt="3"/>
      <dgm:spPr/>
    </dgm:pt>
    <dgm:pt modelId="{5ED870AF-AE8D-464B-B36E-9B1E6FA85BD0}" type="pres">
      <dgm:prSet presAssocID="{8A1560BE-8D9E-0945-B537-6D32075D2FB0}" presName="connector3" presStyleLbl="sibTrans2D1" presStyleIdx="2" presStyleCnt="3"/>
      <dgm:spPr/>
    </dgm:pt>
  </dgm:ptLst>
  <dgm:cxnLst>
    <dgm:cxn modelId="{1439B0AE-EAD6-034B-A15C-C1FA7114081E}" type="presOf" srcId="{39594EA2-A5CD-5E43-9E5E-9772A46925C5}" destId="{582FF3C2-4AC6-AB44-8CDF-CBFE8D82EB6E}" srcOrd="0" destOrd="0" presId="urn:microsoft.com/office/officeart/2005/8/layout/gear1"/>
    <dgm:cxn modelId="{B4B63B6B-C179-4946-94A9-3F53F10F33F3}" type="presOf" srcId="{AF767C3B-B645-334A-8953-F6D3372C2F40}" destId="{6632F60C-A98F-2544-AA66-303D9E460076}" srcOrd="1" destOrd="0" presId="urn:microsoft.com/office/officeart/2005/8/layout/gear1"/>
    <dgm:cxn modelId="{71B695C5-C5DC-774B-9FC2-ADAC2F49BB11}" type="presOf" srcId="{AF767C3B-B645-334A-8953-F6D3372C2F40}" destId="{213A0BBF-C7E7-6943-B439-3B00E4DAF6E8}" srcOrd="3" destOrd="0" presId="urn:microsoft.com/office/officeart/2005/8/layout/gear1"/>
    <dgm:cxn modelId="{28AD4E6A-7EF7-8042-992C-209C2F1A1C0B}" type="presOf" srcId="{4A082626-F41D-AE45-886C-551F7549F558}" destId="{20B33AE8-7932-E946-9958-1F3EC3C137C2}" srcOrd="0" destOrd="0" presId="urn:microsoft.com/office/officeart/2005/8/layout/gear1"/>
    <dgm:cxn modelId="{D554BECA-1A43-E94C-A3ED-805D8641E013}" type="presOf" srcId="{AF767C3B-B645-334A-8953-F6D3372C2F40}" destId="{8A2155E6-A748-5844-B5A0-B9FB667241CD}" srcOrd="0" destOrd="0" presId="urn:microsoft.com/office/officeart/2005/8/layout/gear1"/>
    <dgm:cxn modelId="{9002B1FB-55D2-6C4C-9904-C410E43E8661}" type="presOf" srcId="{8A1560BE-8D9E-0945-B537-6D32075D2FB0}" destId="{5ED870AF-AE8D-464B-B36E-9B1E6FA85BD0}" srcOrd="0" destOrd="0" presId="urn:microsoft.com/office/officeart/2005/8/layout/gear1"/>
    <dgm:cxn modelId="{325B9BFB-E927-104C-A8E2-868141128A96}" type="presOf" srcId="{F5781135-E670-3A4E-ACE9-161898F56BAA}" destId="{221F958B-745C-F742-A714-AC9A55C9C86E}" srcOrd="0" destOrd="0" presId="urn:microsoft.com/office/officeart/2005/8/layout/gear1"/>
    <dgm:cxn modelId="{45512577-E284-4243-B79E-17C88C957148}" type="presOf" srcId="{7B3E3ADF-00C4-F345-8CF7-A04B9E0F511C}" destId="{D17FD211-3275-9141-971D-D5A0899B8EC9}" srcOrd="1" destOrd="0" presId="urn:microsoft.com/office/officeart/2005/8/layout/gear1"/>
    <dgm:cxn modelId="{EF444DC0-3558-5D4E-8105-824F680AC15C}" type="presOf" srcId="{F452A1E7-24F4-0F42-A1FB-4ACCB404D3CB}" destId="{F99245A6-C75B-BC4F-9C1F-FCE0D8D59514}" srcOrd="1" destOrd="0" presId="urn:microsoft.com/office/officeart/2005/8/layout/gear1"/>
    <dgm:cxn modelId="{2C8813F9-B62F-0044-AC80-BC364F301178}" type="presOf" srcId="{AF767C3B-B645-334A-8953-F6D3372C2F40}" destId="{B006138B-BFC2-8946-BE0F-AEA605512E4F}" srcOrd="2" destOrd="0" presId="urn:microsoft.com/office/officeart/2005/8/layout/gear1"/>
    <dgm:cxn modelId="{56320A46-2629-5B47-AF26-0EE49B68524A}" type="presOf" srcId="{F452A1E7-24F4-0F42-A1FB-4ACCB404D3CB}" destId="{CF943020-2188-864A-8420-CAA7C87F081A}" srcOrd="0" destOrd="0" presId="urn:microsoft.com/office/officeart/2005/8/layout/gear1"/>
    <dgm:cxn modelId="{9A77D896-225C-7A42-A08E-217EC1D79275}" type="presOf" srcId="{7B3E3ADF-00C4-F345-8CF7-A04B9E0F511C}" destId="{545D075C-DD16-6845-92A1-F1F46729B33C}" srcOrd="0" destOrd="0" presId="urn:microsoft.com/office/officeart/2005/8/layout/gear1"/>
    <dgm:cxn modelId="{99F4BC2A-1AF5-1C4D-803F-CA52973825B2}" type="presOf" srcId="{7B3E3ADF-00C4-F345-8CF7-A04B9E0F511C}" destId="{2CDF163D-0564-BB49-ABB4-E892780470CF}" srcOrd="2" destOrd="0" presId="urn:microsoft.com/office/officeart/2005/8/layout/gear1"/>
    <dgm:cxn modelId="{034C5164-7D84-2F49-8915-BE1DF44E25FA}" srcId="{F5781135-E670-3A4E-ACE9-161898F56BAA}" destId="{456D8091-97F3-9940-AEB9-235CBE961C54}" srcOrd="3" destOrd="0" parTransId="{4F0A90B9-DC36-2444-96DD-5106632EA6DC}" sibTransId="{2C726DFC-134E-3944-A973-8C53DFAD7C0A}"/>
    <dgm:cxn modelId="{EFCD5C2A-E74C-AC40-A0B4-028C97924F6E}" type="presOf" srcId="{F452A1E7-24F4-0F42-A1FB-4ACCB404D3CB}" destId="{BAF466AE-16E4-BF4F-8868-EDEF6EA161CF}" srcOrd="2" destOrd="0" presId="urn:microsoft.com/office/officeart/2005/8/layout/gear1"/>
    <dgm:cxn modelId="{C883BEA0-6931-E949-863D-F2347D7CD084}" srcId="{F5781135-E670-3A4E-ACE9-161898F56BAA}" destId="{AF767C3B-B645-334A-8953-F6D3372C2F40}" srcOrd="2" destOrd="0" parTransId="{60ADC055-275D-C94E-843A-8263BB7B4947}" sibTransId="{8A1560BE-8D9E-0945-B537-6D32075D2FB0}"/>
    <dgm:cxn modelId="{571C17CF-358D-2D44-A7CE-6E5AEADB98E5}" srcId="{F5781135-E670-3A4E-ACE9-161898F56BAA}" destId="{F452A1E7-24F4-0F42-A1FB-4ACCB404D3CB}" srcOrd="1" destOrd="0" parTransId="{D9E7580A-0719-8145-BFBF-0E972831797F}" sibTransId="{4A082626-F41D-AE45-886C-551F7549F558}"/>
    <dgm:cxn modelId="{FA2EDEF7-29EC-EA42-B0C2-373FFF7C830F}" srcId="{F5781135-E670-3A4E-ACE9-161898F56BAA}" destId="{7B3E3ADF-00C4-F345-8CF7-A04B9E0F511C}" srcOrd="0" destOrd="0" parTransId="{579F0DF2-0AFF-8746-92BD-FAEB96B1DC2D}" sibTransId="{39594EA2-A5CD-5E43-9E5E-9772A46925C5}"/>
    <dgm:cxn modelId="{DDCACC34-271A-6F47-89CD-69C49C87F780}" type="presParOf" srcId="{221F958B-745C-F742-A714-AC9A55C9C86E}" destId="{545D075C-DD16-6845-92A1-F1F46729B33C}" srcOrd="0" destOrd="0" presId="urn:microsoft.com/office/officeart/2005/8/layout/gear1"/>
    <dgm:cxn modelId="{C4EE14E8-DCD4-694A-BDEF-57BBA4E79ADF}" type="presParOf" srcId="{221F958B-745C-F742-A714-AC9A55C9C86E}" destId="{D17FD211-3275-9141-971D-D5A0899B8EC9}" srcOrd="1" destOrd="0" presId="urn:microsoft.com/office/officeart/2005/8/layout/gear1"/>
    <dgm:cxn modelId="{30B9C0C4-1687-8E4F-BC05-89259A0D5B2B}" type="presParOf" srcId="{221F958B-745C-F742-A714-AC9A55C9C86E}" destId="{2CDF163D-0564-BB49-ABB4-E892780470CF}" srcOrd="2" destOrd="0" presId="urn:microsoft.com/office/officeart/2005/8/layout/gear1"/>
    <dgm:cxn modelId="{0EA3E233-8417-4641-9B15-999DA38FFDF5}" type="presParOf" srcId="{221F958B-745C-F742-A714-AC9A55C9C86E}" destId="{CF943020-2188-864A-8420-CAA7C87F081A}" srcOrd="3" destOrd="0" presId="urn:microsoft.com/office/officeart/2005/8/layout/gear1"/>
    <dgm:cxn modelId="{53629D9C-A5F5-BB48-9979-2C3380DBD675}" type="presParOf" srcId="{221F958B-745C-F742-A714-AC9A55C9C86E}" destId="{F99245A6-C75B-BC4F-9C1F-FCE0D8D59514}" srcOrd="4" destOrd="0" presId="urn:microsoft.com/office/officeart/2005/8/layout/gear1"/>
    <dgm:cxn modelId="{84B81041-2368-6945-A41C-74F7BF11909E}" type="presParOf" srcId="{221F958B-745C-F742-A714-AC9A55C9C86E}" destId="{BAF466AE-16E4-BF4F-8868-EDEF6EA161CF}" srcOrd="5" destOrd="0" presId="urn:microsoft.com/office/officeart/2005/8/layout/gear1"/>
    <dgm:cxn modelId="{6F9E7AF3-4B42-9B45-83C2-59140AF1302C}" type="presParOf" srcId="{221F958B-745C-F742-A714-AC9A55C9C86E}" destId="{8A2155E6-A748-5844-B5A0-B9FB667241CD}" srcOrd="6" destOrd="0" presId="urn:microsoft.com/office/officeart/2005/8/layout/gear1"/>
    <dgm:cxn modelId="{D1DE90E9-2030-DF44-8849-A48229A52E65}" type="presParOf" srcId="{221F958B-745C-F742-A714-AC9A55C9C86E}" destId="{6632F60C-A98F-2544-AA66-303D9E460076}" srcOrd="7" destOrd="0" presId="urn:microsoft.com/office/officeart/2005/8/layout/gear1"/>
    <dgm:cxn modelId="{571E4DC0-48A5-D944-A44F-6176F9A9075B}" type="presParOf" srcId="{221F958B-745C-F742-A714-AC9A55C9C86E}" destId="{B006138B-BFC2-8946-BE0F-AEA605512E4F}" srcOrd="8" destOrd="0" presId="urn:microsoft.com/office/officeart/2005/8/layout/gear1"/>
    <dgm:cxn modelId="{6ED19769-648A-B841-B0E1-9DD2544C0210}" type="presParOf" srcId="{221F958B-745C-F742-A714-AC9A55C9C86E}" destId="{213A0BBF-C7E7-6943-B439-3B00E4DAF6E8}" srcOrd="9" destOrd="0" presId="urn:microsoft.com/office/officeart/2005/8/layout/gear1"/>
    <dgm:cxn modelId="{0BA834DA-A418-3B47-AC98-DDAE10E783E5}" type="presParOf" srcId="{221F958B-745C-F742-A714-AC9A55C9C86E}" destId="{582FF3C2-4AC6-AB44-8CDF-CBFE8D82EB6E}" srcOrd="10" destOrd="0" presId="urn:microsoft.com/office/officeart/2005/8/layout/gear1"/>
    <dgm:cxn modelId="{51E75038-3332-CA4F-A26D-BA8993199FF4}" type="presParOf" srcId="{221F958B-745C-F742-A714-AC9A55C9C86E}" destId="{20B33AE8-7932-E946-9958-1F3EC3C137C2}" srcOrd="11" destOrd="0" presId="urn:microsoft.com/office/officeart/2005/8/layout/gear1"/>
    <dgm:cxn modelId="{35F2901B-119C-954C-99CA-BDB83E3EF667}" type="presParOf" srcId="{221F958B-745C-F742-A714-AC9A55C9C86E}" destId="{5ED870AF-AE8D-464B-B36E-9B1E6FA85BD0}" srcOrd="12" destOrd="0" presId="urn:microsoft.com/office/officeart/2005/8/layout/gear1"/>
  </dgm:cxnLst>
  <dgm:bg/>
  <dgm:whole/>
</dgm:dataModel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gear1">
  <dgm:title val=""/>
  <dgm:desc val=""/>
  <dgm:catLst>
    <dgm:cat type="relationship" pri="3000"/>
    <dgm:cat type="process" pri="28000"/>
    <dgm:cat type="cycle" pri="14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 useDef="1">
    <dgm:dataModel>
      <dgm:ptLst/>
      <dgm:bg/>
      <dgm:whole/>
    </dgm:dataModel>
  </dgm:clrData>
  <dgm:layoutNode name="composite">
    <dgm:varLst>
      <dgm:chMax val="3"/>
      <dgm:animLvl val="lvl"/>
      <dgm:resizeHandles val="exact"/>
    </dgm:varLst>
    <dgm:alg type="composite">
      <dgm:param type="ar" val="1"/>
    </dgm:alg>
    <dgm:shape xmlns:r="http://schemas.openxmlformats.org/officeDocument/2006/relationships" r:blip="">
      <dgm:adjLst/>
    </dgm:shape>
    <dgm:presOf/>
    <dgm:choose name="Name0">
      <dgm:if name="Name1" axis="ch" ptType="node" func="cnt" op="lte" val="1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05"/>
          <dgm:constr type="t" for="ch" forName="gear1" refType="w" fact="0.05"/>
          <dgm:constr type="w" for="ch" forName="gear1srcNode" val="1"/>
          <dgm:constr type="h" for="ch" forName="gear1srcNode" val="1"/>
          <dgm:constr type="l" for="ch" forName="gear1srcNode" refType="w" fact="0.32"/>
          <dgm:constr type="t" for="ch" forName="gear1srcNode"/>
          <dgm:constr type="w" for="ch" forName="gear1dstNode" val="1"/>
          <dgm:constr type="h" for="ch" forName="gear1dstNode" val="1"/>
          <dgm:constr type="r" for="ch" forName="gear1dstNode" refType="w" fact="0.58"/>
          <dgm:constr type="t" for="ch" forName="gear1dstNode" refType="h" fact="0.5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/>
          <dgm:constr type="b" for="ch" forName="gear1ch" refType="h" fact="0.6"/>
        </dgm:constrLst>
      </dgm:if>
      <dgm:if name="Name2" axis="ch" ptType="node" func="cnt" op="equ" val="2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2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2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75"/>
          <dgm:constr type="diam" for="des" forName="connector1" refType="w" refFor="ch" refForName="gear1" op="equ" fact="1.1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w" fact="0.8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1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0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3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 refType="w" fact="0.34"/>
          <dgm:constr type="t" for="ch" forName="gear2ch" refType="w" fact="0.04"/>
        </dgm:constrLst>
      </dgm:if>
      <dgm:else name="Name3">
        <dgm:constrLst>
          <dgm:constr type="primFontSz" for="ch" ptType="node" op="equ" val="65"/>
          <dgm:constr type="w" for="ch" forName="gear1" refType="w" fact="0.55"/>
          <dgm:constr type="h" for="ch" forName="gear1" refType="w" fact="0.55"/>
          <dgm:constr type="l" for="ch" forName="gear1" refType="w" fact="0.45"/>
          <dgm:constr type="t" for="ch" forName="gear1" refType="w" fact="0.45"/>
          <dgm:constr type="w" for="ch" forName="gear1srcNode" val="1"/>
          <dgm:constr type="h" for="ch" forName="gear1srcNode" val="1"/>
          <dgm:constr type="l" for="ch" forName="gear1srcNode" refType="w" fact="0.72"/>
          <dgm:constr type="t" for="ch" forName="gear1srcNode" refType="w" fact="0.4"/>
          <dgm:constr type="w" for="ch" forName="gear1dstNode" val="1"/>
          <dgm:constr type="h" for="ch" forName="gear1dstNode" val="1"/>
          <dgm:constr type="r" for="ch" forName="gear1dstNode" refType="w" fact="0.98"/>
          <dgm:constr type="t" for="ch" forName="gear1dstNode" refType="h" fact="0.95"/>
          <dgm:constr type="diam" for="des" forName="connector1" refType="w" refFor="ch" refForName="gear1" op="equ" fact="1.15"/>
          <dgm:constr type="h" for="des" forName="connector1" refType="w" refFor="ch" refForName="gear1" op="equ" fact="0.1"/>
          <dgm:constr type="w" for="ch" forName="gear1ch" refType="w" fact="0.35"/>
          <dgm:constr type="h" for="ch" forName="gear1ch" refType="w" refFor="ch" refForName="gear1ch" fact="0.6"/>
          <dgm:constr type="l" for="ch" forName="gear1ch" refType="w" fact="0.38"/>
          <dgm:constr type="b" for="ch" forName="gear1ch" refType="h"/>
          <dgm:constr type="w" for="ch" forName="gear2" refType="w" fact="0.4"/>
          <dgm:constr type="h" for="ch" forName="gear2" refType="w" fact="0.4"/>
          <dgm:constr type="l" for="ch" forName="gear2" refType="w" fact="0.13"/>
          <dgm:constr type="t" for="ch" forName="gear2" refType="w" fact="0.32"/>
          <dgm:constr type="w" for="ch" forName="gear2srcNode" val="1"/>
          <dgm:constr type="h" for="ch" forName="gear2srcNode" val="1"/>
          <dgm:constr type="l" for="ch" forName="gear2srcNode" refType="w" fact="0.23"/>
          <dgm:constr type="t" for="ch" forName="gear2srcNode" refType="w" fact="0.28"/>
          <dgm:constr type="w" for="ch" forName="gear2dstNode" val="1"/>
          <dgm:constr type="h" for="ch" forName="gear2dstNode" val="1"/>
          <dgm:constr type="l" for="ch" forName="gear2dstNode" refType="w" fact="0.1"/>
          <dgm:constr type="t" for="ch" forName="gear2dstNode" refType="h" fact="0.53"/>
          <dgm:constr type="diam" for="des" forName="connector2" refType="w" refFor="ch" refForName="gear2" op="equ" fact="-1.1"/>
          <dgm:constr type="h" for="des" forName="connector2" refType="w" refFor="ch" refForName="gear1" op="equ" fact="0.1"/>
          <dgm:constr type="w" for="ch" forName="gear2ch" refType="w" fact="0.35"/>
          <dgm:constr type="h" for="ch" forName="gear2ch" refType="w" refFor="ch" refForName="gear2ch" fact="0.6"/>
          <dgm:constr type="l" for="ch" forName="gear2ch"/>
          <dgm:constr type="t" for="ch" forName="gear2ch" refType="w" fact="0.58"/>
          <dgm:constr type="w" for="ch" forName="gear3" refType="w" fact="0.48"/>
          <dgm:constr type="h" for="ch" forName="gear3" refType="w" fact="0.48"/>
          <dgm:constr type="l" for="ch" forName="gear3" refType="w" fact="0.31"/>
          <dgm:constr type="t" for="ch" forName="gear3"/>
          <dgm:constr type="w" for="ch" forName="gear3tx" refType="w" fact="0.22"/>
          <dgm:constr type="h" for="ch" forName="gear3tx" refType="w" fact="0.22"/>
          <dgm:constr type="ctrX" for="ch" forName="gear3tx" refType="ctrX" refFor="ch" refForName="gear3"/>
          <dgm:constr type="ctrY" for="ch" forName="gear3tx" refType="ctrY" refFor="ch" refForName="gear3"/>
          <dgm:constr type="w" for="ch" forName="gear3srcNode" val="1"/>
          <dgm:constr type="h" for="ch" forName="gear3srcNode" val="1"/>
          <dgm:constr type="l" for="ch" forName="gear3srcNode" refType="w" fact="0.3"/>
          <dgm:constr type="t" for="ch" forName="gear3srcNode" refType="w" fact="0.25"/>
          <dgm:constr type="w" for="ch" forName="gear3dstNode" val="1"/>
          <dgm:constr type="h" for="ch" forName="gear3dstNode" val="1"/>
          <dgm:constr type="l" for="ch" forName="gear3dstNode" refType="w" fact="0.38"/>
          <dgm:constr type="t" for="ch" forName="gear3dstNode" refType="h" fact="0.05"/>
          <dgm:constr type="diam" for="des" forName="connector3" refType="w" refFor="ch" refForName="gear3" op="equ"/>
          <dgm:constr type="h" for="des" forName="connector3" refType="w" refFor="ch" refForName="gear1" op="equ" fact="0.1"/>
          <dgm:constr type="w" for="ch" forName="gear3ch" refType="w" fact="0.35"/>
          <dgm:constr type="h" for="ch" forName="gear3ch" refType="w" refFor="ch" refForName="gear3ch" fact="0.6"/>
          <dgm:constr type="l" for="ch" forName="gear3ch" refType="w" fact="0.65"/>
          <dgm:constr type="t" for="ch" forName="gear3ch" refType="h" fact="0.13"/>
        </dgm:constrLst>
      </dgm:else>
    </dgm:choose>
    <dgm:ruleLst/>
    <dgm:forEach name="Name4" axis="ch" ptType="node" cnt="1">
      <dgm:layoutNode name="gear1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9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1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1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5">
        <dgm:if name="Name6" axis="ch" ptType="node" func="cnt" op="gte" val="1">
          <dgm:layoutNode name="gear1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7"/>
      </dgm:choose>
    </dgm:forEach>
    <dgm:forEach name="Name8" axis="ch" ptType="node" st="2" cnt="1">
      <dgm:layoutNode name="gear2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gear6" r:blip="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2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2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9">
        <dgm:if name="Name10" axis="ch" ptType="node" func="cnt" op="gte" val="1">
          <dgm:layoutNode name="gear2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1"/>
      </dgm:choose>
    </dgm:forEach>
    <dgm:forEach name="Name12" axis="ch" ptType="node" st="3" cnt="1">
      <dgm:layoutNode name="gear3" styleLbl="node1">
        <dgm:alg type="sp"/>
        <dgm:shape xmlns:r="http://schemas.openxmlformats.org/officeDocument/2006/relationships" rot="-15" type="gear6" r:blip="">
          <dgm:adjLst/>
        </dgm:shape>
        <dgm:presOf axis="self"/>
        <dgm:constrLst/>
        <dgm:ruleLst/>
      </dgm:layoutNode>
      <dgm:layoutNode name="gear3tx" styleLbl="node1">
        <dgm:varLst>
          <dgm:chMax val="1"/>
          <dgm:bulletEnabled val="1"/>
        </dgm:varLst>
        <dgm:alg type="tx">
          <dgm:param type="txAnchorVertCh" val="mid"/>
        </dgm:alg>
        <dgm:shape xmlns:r="http://schemas.openxmlformats.org/officeDocument/2006/relationships" type="rect" r:blip="" hideGeom="1">
          <dgm:adjLst/>
        </dgm:shape>
        <dgm:presOf axis="self"/>
        <dgm:constrLst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layoutNode name="gear3src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layoutNode name="gear3dstNode">
        <dgm:alg type="sp"/>
        <dgm:shape xmlns:r="http://schemas.openxmlformats.org/officeDocument/2006/relationships" type="rect" r:blip="" hideGeom="1">
          <dgm:adjLst/>
        </dgm:shape>
        <dgm:presOf axis="self"/>
        <dgm:constrLst/>
        <dgm:ruleLst/>
      </dgm:layoutNode>
      <dgm:choose name="Name13">
        <dgm:if name="Name14" axis="ch" ptType="node" func="cnt" op="gte" val="1">
          <dgm:layoutNode name="gear3ch" styleLbl="fgAcc1">
            <dgm:varLst>
              <dgm:chMax val="0"/>
              <dgm:bulletEnabled val="1"/>
            </dgm:varLst>
            <dgm:alg type="tx">
              <dgm:param type="stBulletLvl" val="1"/>
            </dgm:alg>
            <dgm:shape xmlns:r="http://schemas.openxmlformats.org/officeDocument/2006/relationships" type="roundRect" r:blip="">
              <dgm:adjLst>
                <dgm:adj idx="1" val="0.1"/>
              </dgm:adjLst>
            </dgm:shape>
            <dgm:presOf axis="des" ptType="node"/>
            <dgm:constrLst>
              <dgm:constr type="tMarg" refType="primFontSz" fact="0.3"/>
              <dgm:constr type="bMarg" refType="primFontSz" fact="0.3"/>
              <dgm:constr type="lMarg" refType="primFontSz" fact="0.3"/>
              <dgm:constr type="rMarg" refType="primFontSz" fact="0.3"/>
            </dgm:constrLst>
            <dgm:ruleLst>
              <dgm:rule type="primFontSz" val="5" fact="NaN" max="NaN"/>
            </dgm:ruleLst>
          </dgm:layoutNode>
        </dgm:if>
        <dgm:else name="Name15"/>
      </dgm:choose>
    </dgm:forEach>
    <dgm:forEach name="Name16" axis="ch" ptType="sibTrans" hideLastTrans="0" cnt="1">
      <dgm:layoutNode name="connector1" styleLbl="sibTrans2D1">
        <dgm:alg type="conn">
          <dgm:param type="connRout" val="curve"/>
          <dgm:param type="srcNode" val="gear1srcNode"/>
          <dgm:param type="dstNode" val="gear1dstNode"/>
          <dgm:param type="begPts" val="midR"/>
          <dgm:param type="endPts" val="tCtr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7" axis="ch" ptType="sibTrans" hideLastTrans="0" st="2" cnt="1">
      <dgm:layoutNode name="connector2" styleLbl="sibTrans2D1">
        <dgm:alg type="conn">
          <dgm:param type="connRout" val="curve"/>
          <dgm:param type="srcNode" val="gear2srcNode"/>
          <dgm:param type="dstNode" val="gear2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  <dgm:forEach name="Name18" axis="ch" ptType="sibTrans" hideLastTrans="0" st="3" cnt="1">
      <dgm:layoutNode name="connector3" styleLbl="sibTrans2D1">
        <dgm:alg type="conn">
          <dgm:param type="connRout" val="curve"/>
          <dgm:param type="srcNode" val="gear3srcNode"/>
          <dgm:param type="dstNode" val="gear3dstNode"/>
          <dgm:param type="begPts" val="midL"/>
          <dgm:param type="endPts" val="midL"/>
        </dgm:alg>
        <dgm:shape xmlns:r="http://schemas.openxmlformats.org/officeDocument/2006/relationships" type="conn" r:blip="">
          <dgm:adjLst/>
        </dgm:shape>
        <dgm:presOf axis="self"/>
        <dgm:constrLst>
          <dgm:constr type="w" val="10"/>
          <dgm:constr type="h" val="10"/>
          <dgm:constr type="begPad"/>
          <dgm:constr type="endPad"/>
        </dgm:constrLst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4">
  <dgm:title val=""/>
  <dgm:desc val=""/>
  <dgm:catLst>
    <dgm:cat type="simple" pri="104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_tradnl" smtClean="0"/>
              <a:t>Click to edit Master title style</a:t>
            </a:r>
            <a:endParaRPr lang="es-C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_tradnl" smtClean="0"/>
              <a:t>Click to edit Master subtitle style</a:t>
            </a:r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AF27-8EBB-5444-8144-2B1171332E3C}" type="datetimeFigureOut">
              <a:rPr lang="es-ES_tradnl" smtClean="0"/>
              <a:t>9/14/10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347D-EAF9-F04D-B6C8-85586318F4C7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C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AF27-8EBB-5444-8144-2B1171332E3C}" type="datetimeFigureOut">
              <a:rPr lang="es-ES_tradnl" smtClean="0"/>
              <a:t>9/14/10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347D-EAF9-F04D-B6C8-85586318F4C7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_tradnl" smtClean="0"/>
              <a:t>Click to edit Master title style</a:t>
            </a:r>
            <a:endParaRPr lang="es-C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AF27-8EBB-5444-8144-2B1171332E3C}" type="datetimeFigureOut">
              <a:rPr lang="es-ES_tradnl" smtClean="0"/>
              <a:t>9/14/10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347D-EAF9-F04D-B6C8-85586318F4C7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C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AF27-8EBB-5444-8144-2B1171332E3C}" type="datetimeFigureOut">
              <a:rPr lang="es-ES_tradnl" smtClean="0"/>
              <a:t>9/14/10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347D-EAF9-F04D-B6C8-85586318F4C7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_tradnl" smtClean="0"/>
              <a:t>Click to edit Master title style</a:t>
            </a:r>
            <a:endParaRPr lang="es-C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AF27-8EBB-5444-8144-2B1171332E3C}" type="datetimeFigureOut">
              <a:rPr lang="es-ES_tradnl" smtClean="0"/>
              <a:t>9/14/10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347D-EAF9-F04D-B6C8-85586318F4C7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C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C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C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AF27-8EBB-5444-8144-2B1171332E3C}" type="datetimeFigureOut">
              <a:rPr lang="es-ES_tradnl" smtClean="0"/>
              <a:t>9/14/10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347D-EAF9-F04D-B6C8-85586318F4C7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_tradnl" smtClean="0"/>
              <a:t>Click to edit Master title style</a:t>
            </a:r>
            <a:endParaRPr lang="es-C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C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C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AF27-8EBB-5444-8144-2B1171332E3C}" type="datetimeFigureOut">
              <a:rPr lang="es-ES_tradnl" smtClean="0"/>
              <a:t>9/14/10</a:t>
            </a:fld>
            <a:endParaRPr lang="es-C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347D-EAF9-F04D-B6C8-85586318F4C7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_tradnl" smtClean="0"/>
              <a:t>Click to edit Master title style</a:t>
            </a:r>
            <a:endParaRPr lang="es-C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AF27-8EBB-5444-8144-2B1171332E3C}" type="datetimeFigureOut">
              <a:rPr lang="es-ES_tradnl" smtClean="0"/>
              <a:t>9/14/10</a:t>
            </a:fld>
            <a:endParaRPr lang="es-C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347D-EAF9-F04D-B6C8-85586318F4C7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AF27-8EBB-5444-8144-2B1171332E3C}" type="datetimeFigureOut">
              <a:rPr lang="es-ES_tradnl" smtClean="0"/>
              <a:t>9/14/10</a:t>
            </a:fld>
            <a:endParaRPr lang="es-C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347D-EAF9-F04D-B6C8-85586318F4C7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s-C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C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AF27-8EBB-5444-8144-2B1171332E3C}" type="datetimeFigureOut">
              <a:rPr lang="es-ES_tradnl" smtClean="0"/>
              <a:t>9/14/10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347D-EAF9-F04D-B6C8-85586318F4C7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_tradnl" smtClean="0"/>
              <a:t>Click to edit Master title style</a:t>
            </a:r>
            <a:endParaRPr lang="es-C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_tradnl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61AF27-8EBB-5444-8144-2B1171332E3C}" type="datetimeFigureOut">
              <a:rPr lang="es-ES_tradnl" smtClean="0"/>
              <a:t>9/14/10</a:t>
            </a:fld>
            <a:endParaRPr lang="es-C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CD347D-EAF9-F04D-B6C8-85586318F4C7}" type="slidenum">
              <a:rPr lang="es-CO" smtClean="0"/>
              <a:t>‹#›</a:t>
            </a:fld>
            <a:endParaRPr lang="es-CO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_tradnl" smtClean="0"/>
              <a:t>Click to edit Master title style</a:t>
            </a:r>
            <a:endParaRPr lang="es-C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_tradnl" smtClean="0"/>
              <a:t>Click to edit Master text styles</a:t>
            </a:r>
          </a:p>
          <a:p>
            <a:pPr lvl="1"/>
            <a:r>
              <a:rPr lang="es-ES_tradnl" smtClean="0"/>
              <a:t>Second level</a:t>
            </a:r>
          </a:p>
          <a:p>
            <a:pPr lvl="2"/>
            <a:r>
              <a:rPr lang="es-ES_tradnl" smtClean="0"/>
              <a:t>Third level</a:t>
            </a:r>
          </a:p>
          <a:p>
            <a:pPr lvl="3"/>
            <a:r>
              <a:rPr lang="es-ES_tradnl" smtClean="0"/>
              <a:t>Fourth level</a:t>
            </a:r>
          </a:p>
          <a:p>
            <a:pPr lvl="4"/>
            <a:r>
              <a:rPr lang="es-ES_tradnl" smtClean="0"/>
              <a:t>Fifth level</a:t>
            </a:r>
            <a:endParaRPr lang="es-C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61AF27-8EBB-5444-8144-2B1171332E3C}" type="datetimeFigureOut">
              <a:rPr lang="es-ES_tradnl" smtClean="0"/>
              <a:t>9/14/10</a:t>
            </a:fld>
            <a:endParaRPr lang="es-C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CD347D-EAF9-F04D-B6C8-85586318F4C7}" type="slidenum">
              <a:rPr lang="es-CO" smtClean="0"/>
              <a:t>‹#›</a:t>
            </a:fld>
            <a:endParaRPr lang="es-CO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ES_tradnl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4" Type="http://schemas.openxmlformats.org/officeDocument/2006/relationships/diagramQuickStyle" Target="../diagrams/quickStyle1.xml"/><Relationship Id="rId5" Type="http://schemas.openxmlformats.org/officeDocument/2006/relationships/diagramColors" Target="../diagrams/colors1.xml"/><Relationship Id="rId1" Type="http://schemas.openxmlformats.org/officeDocument/2006/relationships/slideLayout" Target="../slideLayouts/slideLayout1.xml"/><Relationship Id="rId2" Type="http://schemas.openxmlformats.org/officeDocument/2006/relationships/diagramData" Target="../diagrams/data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jpe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Diagram 3"/>
          <p:cNvGraphicFramePr/>
          <p:nvPr/>
        </p:nvGraphicFramePr>
        <p:xfrm>
          <a:off x="914400" y="380999"/>
          <a:ext cx="7696200" cy="5928259"/>
        </p:xfrm>
        <a:graphic>
          <a:graphicData uri="http://schemas.openxmlformats.org/drawingml/2006/diagram">
            <a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grpSp>
        <p:nvGrpSpPr>
          <p:cNvPr id="5" name="Group 4"/>
          <p:cNvGrpSpPr/>
          <p:nvPr/>
        </p:nvGrpSpPr>
        <p:grpSpPr>
          <a:xfrm rot="21200122">
            <a:off x="2680249" y="4794827"/>
            <a:ext cx="1811760" cy="1811760"/>
            <a:chOff x="2830459" y="203591"/>
            <a:chExt cx="1811760" cy="1811760"/>
          </a:xfrm>
        </p:grpSpPr>
        <p:sp>
          <p:nvSpPr>
            <p:cNvPr id="6" name=" 3"/>
            <p:cNvSpPr/>
            <p:nvPr/>
          </p:nvSpPr>
          <p:spPr>
            <a:xfrm rot="20700000">
              <a:off x="2830459" y="203591"/>
              <a:ext cx="1811760" cy="1811760"/>
            </a:xfrm>
            <a:prstGeom prst="gear6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 4"/>
            <p:cNvSpPr/>
            <p:nvPr/>
          </p:nvSpPr>
          <p:spPr>
            <a:xfrm>
              <a:off x="3217689" y="679666"/>
              <a:ext cx="957845" cy="938313"/>
            </a:xfrm>
            <a:prstGeom prst="rect">
              <a:avLst/>
            </a:prstGeom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spcFirstLastPara="0" vert="horz" wrap="square" lIns="17780" tIns="17780" rIns="17780" bIns="17780" numCol="1" spcCol="1270" anchor="ctr" anchorCtr="0">
              <a:noAutofit/>
            </a:bodyPr>
            <a:lstStyle/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kern="1200" dirty="0" err="1" smtClean="0"/>
                <a:t>Unidades</a:t>
              </a:r>
              <a:r>
                <a:rPr lang="en-US" sz="1400" kern="1200" dirty="0" smtClean="0"/>
                <a:t>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 smtClean="0"/>
                <a:t>D</a:t>
              </a:r>
              <a:r>
                <a:rPr lang="en-US" sz="1400" dirty="0" err="1" smtClean="0"/>
                <a:t>e</a:t>
              </a:r>
              <a:r>
                <a:rPr lang="en-US" sz="1400" dirty="0" smtClean="0"/>
                <a:t> </a:t>
              </a:r>
            </a:p>
            <a:p>
              <a:pPr lvl="0" algn="ctr" defTabSz="622300">
                <a:lnSpc>
                  <a:spcPct val="90000"/>
                </a:lnSpc>
                <a:spcBef>
                  <a:spcPct val="0"/>
                </a:spcBef>
                <a:spcAft>
                  <a:spcPct val="35000"/>
                </a:spcAft>
              </a:pPr>
              <a:r>
                <a:rPr lang="en-US" sz="1400" dirty="0" err="1" smtClean="0"/>
                <a:t>Apoyo</a:t>
              </a:r>
              <a:endParaRPr lang="en-US" sz="1400" kern="1200" dirty="0"/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s-CO" dirty="0"/>
          </a:p>
        </p:txBody>
      </p:sp>
      <p:pic>
        <p:nvPicPr>
          <p:cNvPr id="4" name="Picture 3" descr="Planos_Lab_completo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1697652"/>
            <a:ext cx="8077200" cy="3989627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plano Laboratorio de Aprendizaje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20850" y="1676400"/>
            <a:ext cx="5702300" cy="47117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</TotalTime>
  <Words>15</Words>
  <Application>Microsoft Macintosh PowerPoint</Application>
  <PresentationFormat>On-screen Show (4:3)</PresentationFormat>
  <Paragraphs>12</Paragraphs>
  <Slides>3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4" baseType="lpstr">
      <vt:lpstr>Office Theme</vt:lpstr>
      <vt:lpstr>Slide 1</vt:lpstr>
      <vt:lpstr>Slide 2</vt:lpstr>
      <vt:lpstr>Slide 3</vt:lpstr>
    </vt:vector>
  </TitlesOfParts>
  <Company>eafit</Company>
  <LinksUpToDate>false</LinksUpToDate>
  <SharedDoc>false</SharedDoc>
  <HyperlinksChanged>false</HyperlinksChanged>
  <AppVersion>12.0256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Maria del Rosario Atuesta</dc:creator>
  <cp:lastModifiedBy>Maria del Rosario Atuesta</cp:lastModifiedBy>
  <cp:revision>1</cp:revision>
  <dcterms:created xsi:type="dcterms:W3CDTF">2010-09-14T15:59:36Z</dcterms:created>
  <dcterms:modified xsi:type="dcterms:W3CDTF">2010-09-14T17:28:09Z</dcterms:modified>
</cp:coreProperties>
</file>