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2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advTm="1000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advTm="1000">
    <p:wheel spokes="3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423767" y="428604"/>
            <a:ext cx="14814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urlz MT" pitchFamily="82" charset="0"/>
              </a:rPr>
              <a:t>CALI</a:t>
            </a:r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Curlz MT" pitchFamily="82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214414" y="1428736"/>
            <a:ext cx="72866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b="1" dirty="0" smtClean="0">
                <a:latin typeface="Comic Sans MS" pitchFamily="66" charset="0"/>
              </a:rPr>
              <a:t>La Sultana del Valle es una ciudad de grandes espacios para el turismo y la recreación. Desde sitios de valor histórico hasta espacios para la diversión nocturna y diurna, hacen de la ciudad meca del turismo.</a:t>
            </a:r>
          </a:p>
          <a:p>
            <a:endParaRPr lang="es-ES" sz="36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1" name="Picture 27" descr="L:\cali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395413"/>
            <a:ext cx="7620000" cy="4067175"/>
          </a:xfrm>
          <a:prstGeom prst="rect">
            <a:avLst/>
          </a:prstGeom>
          <a:noFill/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2" descr="L:\cali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270000"/>
            <a:ext cx="6400800" cy="4318000"/>
          </a:xfrm>
          <a:prstGeom prst="rect">
            <a:avLst/>
          </a:prstGeom>
          <a:noFill/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0" descr="L:\cali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5488" y="1143000"/>
            <a:ext cx="5153025" cy="4572000"/>
          </a:xfrm>
          <a:prstGeom prst="rect">
            <a:avLst/>
          </a:prstGeom>
          <a:noFill/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8" descr="L:\cal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071546"/>
            <a:ext cx="7315200" cy="4837113"/>
          </a:xfrm>
          <a:prstGeom prst="rect">
            <a:avLst/>
          </a:prstGeom>
          <a:noFill/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75</TotalTime>
  <Words>40</Words>
  <Application>Microsoft Office PowerPoint</Application>
  <PresentationFormat>Presentación en pantalla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Mirador</vt:lpstr>
      <vt:lpstr>Diapositiva 1</vt:lpstr>
      <vt:lpstr>Diapositiva 2</vt:lpstr>
      <vt:lpstr>Diapositiva 3</vt:lpstr>
      <vt:lpstr>Diapositiva 4</vt:lpstr>
      <vt:lpstr>Diapositiva 5</vt:lpstr>
    </vt:vector>
  </TitlesOfParts>
  <Company>WarezMaster®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/-/ GP /-/</dc:creator>
  <cp:lastModifiedBy>/-/ GP /-/</cp:lastModifiedBy>
  <cp:revision>11</cp:revision>
  <dcterms:created xsi:type="dcterms:W3CDTF">2010-07-03T18:42:00Z</dcterms:created>
  <dcterms:modified xsi:type="dcterms:W3CDTF">2010-07-03T23:47:56Z</dcterms:modified>
</cp:coreProperties>
</file>