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3" autoAdjust="0"/>
  </p:normalViewPr>
  <p:slideViewPr>
    <p:cSldViewPr>
      <p:cViewPr varScale="1">
        <p:scale>
          <a:sx n="88" d="100"/>
          <a:sy n="88" d="100"/>
        </p:scale>
        <p:origin x="-102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advTm="1000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advTm="1000"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240372" y="500042"/>
            <a:ext cx="437331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empus Sans ITC" pitchFamily="82" charset="0"/>
              </a:rPr>
              <a:t>GIRARDOT</a:t>
            </a:r>
            <a:endParaRPr lang="es-ES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empus Sans ITC" pitchFamily="8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857224" y="1500174"/>
            <a:ext cx="72866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 smtClean="0">
                <a:latin typeface="Tempus Sans ITC" pitchFamily="82" charset="0"/>
              </a:rPr>
              <a:t>En Girardot hay varias atracciones para el visitante, como son: el río Magdalena, el Tren turístico, el Barco Florentino </a:t>
            </a:r>
            <a:r>
              <a:rPr lang="es-ES" sz="3200" b="1" dirty="0" err="1" smtClean="0">
                <a:latin typeface="Tempus Sans ITC" pitchFamily="82" charset="0"/>
              </a:rPr>
              <a:t>Ariza</a:t>
            </a:r>
            <a:r>
              <a:rPr lang="es-ES" sz="3200" b="1" dirty="0" smtClean="0">
                <a:latin typeface="Tempus Sans ITC" pitchFamily="82" charset="0"/>
              </a:rPr>
              <a:t>, el Puente </a:t>
            </a:r>
            <a:r>
              <a:rPr lang="es-ES" sz="3200" b="1" dirty="0" err="1" smtClean="0">
                <a:latin typeface="Tempus Sans ITC" pitchFamily="82" charset="0"/>
              </a:rPr>
              <a:t>Ferreo</a:t>
            </a:r>
            <a:r>
              <a:rPr lang="es-ES" sz="3200" b="1" dirty="0" smtClean="0">
                <a:latin typeface="Tempus Sans ITC" pitchFamily="82" charset="0"/>
              </a:rPr>
              <a:t>, el Puente Ospina </a:t>
            </a:r>
            <a:r>
              <a:rPr lang="es-ES" sz="3200" b="1" dirty="0" err="1" smtClean="0">
                <a:latin typeface="Tempus Sans ITC" pitchFamily="82" charset="0"/>
              </a:rPr>
              <a:t>Perez</a:t>
            </a:r>
            <a:r>
              <a:rPr lang="es-ES" sz="3200" b="1" dirty="0" smtClean="0">
                <a:latin typeface="Tempus Sans ITC" pitchFamily="82" charset="0"/>
              </a:rPr>
              <a:t>, el Mirador del Alto de Las Rosas, el mirador La morada del viento, el cerro del arbolito</a:t>
            </a:r>
          </a:p>
          <a:p>
            <a:endParaRPr lang="es-ES_tradnl" sz="3200" b="1" dirty="0" smtClean="0">
              <a:solidFill>
                <a:srgbClr val="002060"/>
              </a:solidFill>
              <a:latin typeface="Kristen ITC" pitchFamily="66" charset="0"/>
            </a:endParaRPr>
          </a:p>
        </p:txBody>
      </p:sp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L:\girardot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14290"/>
            <a:ext cx="7747705" cy="5800708"/>
          </a:xfrm>
          <a:prstGeom prst="rect">
            <a:avLst/>
          </a:prstGeom>
          <a:noFill/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:\girardot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928670"/>
            <a:ext cx="7620000" cy="5057775"/>
          </a:xfrm>
          <a:prstGeom prst="rect">
            <a:avLst/>
          </a:prstGeom>
          <a:noFill/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:\girardot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00042"/>
            <a:ext cx="3810000" cy="2857500"/>
          </a:xfrm>
          <a:prstGeom prst="rect">
            <a:avLst/>
          </a:prstGeom>
          <a:noFill/>
        </p:spPr>
      </p:pic>
      <p:pic>
        <p:nvPicPr>
          <p:cNvPr id="5" name="Picture 5" descr="L:\girardot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3429000"/>
            <a:ext cx="3571884" cy="2678913"/>
          </a:xfrm>
          <a:prstGeom prst="rect">
            <a:avLst/>
          </a:prstGeom>
          <a:noFill/>
        </p:spPr>
      </p:pic>
      <p:pic>
        <p:nvPicPr>
          <p:cNvPr id="6" name="Picture 3" descr="L:\girardo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3500438"/>
            <a:ext cx="3832461" cy="2552693"/>
          </a:xfrm>
          <a:prstGeom prst="rect">
            <a:avLst/>
          </a:prstGeom>
          <a:noFill/>
        </p:spPr>
      </p:pic>
      <p:pic>
        <p:nvPicPr>
          <p:cNvPr id="7" name="Picture 2" descr="L:\Girardotimage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9124" y="642918"/>
            <a:ext cx="3752850" cy="2057400"/>
          </a:xfrm>
          <a:prstGeom prst="rect">
            <a:avLst/>
          </a:prstGeom>
          <a:noFill/>
        </p:spPr>
      </p:pic>
      <p:pic>
        <p:nvPicPr>
          <p:cNvPr id="8" name="Picture 6" descr="L:\girardot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00042"/>
            <a:ext cx="3810000" cy="2857500"/>
          </a:xfrm>
          <a:prstGeom prst="rect">
            <a:avLst/>
          </a:prstGeom>
          <a:noFill/>
        </p:spPr>
      </p:pic>
      <p:pic>
        <p:nvPicPr>
          <p:cNvPr id="9" name="Picture 3" descr="L:\girardo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3500438"/>
            <a:ext cx="3832461" cy="2552693"/>
          </a:xfrm>
          <a:prstGeom prst="rect">
            <a:avLst/>
          </a:prstGeom>
          <a:noFill/>
        </p:spPr>
      </p:pic>
      <p:pic>
        <p:nvPicPr>
          <p:cNvPr id="10" name="Picture 2" descr="L:\Girardotimage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00562" y="642918"/>
            <a:ext cx="3752850" cy="2057400"/>
          </a:xfrm>
          <a:prstGeom prst="rect">
            <a:avLst/>
          </a:prstGeom>
          <a:noFill/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82</TotalTime>
  <Words>54</Words>
  <Application>Microsoft Office PowerPoint</Application>
  <PresentationFormat>Presentación en pantalla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Mirador</vt:lpstr>
      <vt:lpstr>Diapositiva 1</vt:lpstr>
      <vt:lpstr>Diapositiva 2</vt:lpstr>
      <vt:lpstr>Diapositiva 3</vt:lpstr>
      <vt:lpstr>Diapositiva 4</vt:lpstr>
    </vt:vector>
  </TitlesOfParts>
  <Company>WarezMaster®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/-/ GP /-/</dc:creator>
  <cp:lastModifiedBy>/-/ GP /-/</cp:lastModifiedBy>
  <cp:revision>9</cp:revision>
  <dcterms:created xsi:type="dcterms:W3CDTF">2010-07-03T18:42:00Z</dcterms:created>
  <dcterms:modified xsi:type="dcterms:W3CDTF">2010-07-03T22:43:24Z</dcterms:modified>
</cp:coreProperties>
</file>