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3" autoAdjust="0"/>
  </p:normalViewPr>
  <p:slideViewPr>
    <p:cSldViewPr>
      <p:cViewPr varScale="1">
        <p:scale>
          <a:sx n="88" d="100"/>
          <a:sy n="88" d="100"/>
        </p:scale>
        <p:origin x="-102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advTm="1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advTm="1000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61767" y="500042"/>
            <a:ext cx="373050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hiller" pitchFamily="82" charset="0"/>
              </a:rPr>
              <a:t>SAN ANDRES</a:t>
            </a:r>
            <a:endParaRPr lang="es-ES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Chiller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14414" y="1428736"/>
            <a:ext cx="72866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4400" b="1" dirty="0" smtClean="0">
                <a:latin typeface="Chiller" pitchFamily="82" charset="0"/>
              </a:rPr>
              <a:t>El archipiélago de San Andrés, Providencia y Santa Catalina, catalogado por las Naciones Unidas como Reserva Mundial de la Biosfera</a:t>
            </a:r>
            <a:r>
              <a:rPr lang="es-ES_tradnl" sz="4400" b="1" dirty="0" smtClean="0">
                <a:latin typeface="Chiller" pitchFamily="82" charset="0"/>
              </a:rPr>
              <a:t>,</a:t>
            </a:r>
            <a:r>
              <a:rPr lang="es-ES_tradnl" sz="4400" b="1" dirty="0" smtClean="0">
                <a:latin typeface="Chiller" pitchFamily="82" charset="0"/>
              </a:rPr>
              <a:t> Al embrujo del paisaje, de sus playas de fina arena blanca y sus aguas cristalinas se suma la cordialidad de sus habitantes</a:t>
            </a:r>
            <a:endParaRPr lang="es-ES_tradnl" sz="4400" b="1" dirty="0" smtClean="0">
              <a:solidFill>
                <a:srgbClr val="002060"/>
              </a:solidFill>
              <a:latin typeface="Chiller" pitchFamily="82" charset="0"/>
            </a:endParaRPr>
          </a:p>
        </p:txBody>
      </p:sp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:\San Andres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286124"/>
            <a:ext cx="4572032" cy="30318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3" name="Picture 3" descr="L:\san and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428604"/>
            <a:ext cx="3517169" cy="23574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1028" name="Picture 4" descr="L:\san andres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04"/>
            <a:ext cx="3571900" cy="238365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L:\san andres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14422"/>
            <a:ext cx="7143800" cy="428628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L:\san andre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L:\san andre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714356"/>
            <a:ext cx="7848600" cy="448153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</TotalTime>
  <Words>48</Words>
  <Application>Microsoft Office PowerPoint</Application>
  <PresentationFormat>Presentación en pantalla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Diapositiva 1</vt:lpstr>
      <vt:lpstr>Diapositiva 2</vt:lpstr>
      <vt:lpstr>Diapositiva 3</vt:lpstr>
      <vt:lpstr>Diapositiva 4</vt:lpstr>
      <vt:lpstr>Diapositiva 5</vt:lpstr>
    </vt:vector>
  </TitlesOfParts>
  <Company>WarezMaster®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/-/ GP /-/</cp:lastModifiedBy>
  <cp:revision>4</cp:revision>
  <dcterms:created xsi:type="dcterms:W3CDTF">2010-07-03T18:42:00Z</dcterms:created>
  <dcterms:modified xsi:type="dcterms:W3CDTF">2010-07-03T19:39:05Z</dcterms:modified>
</cp:coreProperties>
</file>