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2" y="-4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advTm="1000">
    <p:wheel spokes="3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advTm="1000">
    <p:wheel spokes="3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advTm="1000">
    <p:wheel spokes="3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  <p:transition advTm="1000">
    <p:wheel spokes="3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advTm="1000">
    <p:wheel spokes="3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  <p:transition advTm="1000">
    <p:wheel spokes="3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  <p:transition advTm="1000">
    <p:wheel spokes="3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  <p:transition advTm="1000">
    <p:wheel spokes="3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advTm="1000">
    <p:wheel spokes="3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  <p:transition advTm="1000">
    <p:wheel spokes="3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  <p:transition advTm="1000">
    <p:wheel spokes="3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 advTm="1000">
    <p:wheel spokes="3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523104" y="428604"/>
            <a:ext cx="328282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urlz MT" pitchFamily="82" charset="0"/>
              </a:rPr>
              <a:t>MEDELLIN</a:t>
            </a:r>
            <a:endParaRPr lang="es-E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Curlz MT" pitchFamily="82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214414" y="1428736"/>
            <a:ext cx="728666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600" dirty="0" smtClean="0">
                <a:latin typeface="Britannic Bold" pitchFamily="34" charset="0"/>
              </a:rPr>
              <a:t>El turismo actual en </a:t>
            </a:r>
            <a:r>
              <a:rPr lang="es-ES" sz="3600" dirty="0" smtClean="0">
                <a:latin typeface="Britannic Bold" pitchFamily="34" charset="0"/>
              </a:rPr>
              <a:t>Medellín </a:t>
            </a:r>
            <a:r>
              <a:rPr lang="es-ES" sz="3600" dirty="0" smtClean="0">
                <a:latin typeface="Britannic Bold" pitchFamily="34" charset="0"/>
              </a:rPr>
              <a:t>se basa en presentar esta ciudad latinoamericana, ante el país y ante el mundo, como un espacio urbano renovado y novedoso, productivo y próspero, amable y de grata recordación para el visitante nacional e internacional. </a:t>
            </a:r>
            <a:endParaRPr lang="es-ES" sz="3600" dirty="0">
              <a:latin typeface="Britannic Bold" pitchFamily="34" charset="0"/>
            </a:endParaRPr>
          </a:p>
        </p:txBody>
      </p:sp>
    </p:spTree>
  </p:cSld>
  <p:clrMapOvr>
    <a:masterClrMapping/>
  </p:clrMapOvr>
  <p:transition advTm="1000">
    <p:wheel spokes="3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2" name="Picture 18" descr="L:\HUIL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24150" y="1976438"/>
            <a:ext cx="3695700" cy="2905125"/>
          </a:xfrm>
          <a:prstGeom prst="rect">
            <a:avLst/>
          </a:prstGeom>
          <a:noFill/>
        </p:spPr>
      </p:pic>
      <p:pic>
        <p:nvPicPr>
          <p:cNvPr id="1044" name="Picture 20" descr="L:\huila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43250" y="2309813"/>
            <a:ext cx="2857500" cy="2238375"/>
          </a:xfrm>
          <a:prstGeom prst="rect">
            <a:avLst/>
          </a:prstGeom>
          <a:noFill/>
        </p:spPr>
      </p:pic>
      <p:pic>
        <p:nvPicPr>
          <p:cNvPr id="1046" name="Picture 22" descr="L:\medellin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57224" y="428604"/>
            <a:ext cx="7286676" cy="5715000"/>
          </a:xfrm>
          <a:prstGeom prst="rect">
            <a:avLst/>
          </a:prstGeom>
          <a:noFill/>
        </p:spPr>
      </p:pic>
    </p:spTree>
  </p:cSld>
  <p:clrMapOvr>
    <a:masterClrMapping/>
  </p:clrMapOvr>
  <p:transition advTm="1000">
    <p:wheel spokes="3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6" descr="L:\medellin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14290"/>
            <a:ext cx="6350000" cy="4762500"/>
          </a:xfrm>
          <a:prstGeom prst="rect">
            <a:avLst/>
          </a:prstGeom>
          <a:noFill/>
        </p:spPr>
      </p:pic>
    </p:spTree>
  </p:cSld>
  <p:clrMapOvr>
    <a:masterClrMapping/>
  </p:clrMapOvr>
  <p:transition advTm="1000">
    <p:wheel spokes="3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5" descr="L:\medellin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357166"/>
            <a:ext cx="4099238" cy="3071834"/>
          </a:xfrm>
          <a:prstGeom prst="rect">
            <a:avLst/>
          </a:prstGeom>
          <a:noFill/>
        </p:spPr>
      </p:pic>
      <p:pic>
        <p:nvPicPr>
          <p:cNvPr id="5" name="Picture 24" descr="L:\medellin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6314" y="2357430"/>
            <a:ext cx="3762375" cy="4143375"/>
          </a:xfrm>
          <a:prstGeom prst="rect">
            <a:avLst/>
          </a:prstGeom>
          <a:noFill/>
        </p:spPr>
      </p:pic>
    </p:spTree>
  </p:cSld>
  <p:clrMapOvr>
    <a:masterClrMapping/>
  </p:clrMapOvr>
  <p:transition advTm="1000">
    <p:wheel spokes="3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3" descr="L:\medellin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14290"/>
            <a:ext cx="4762500" cy="3162300"/>
          </a:xfrm>
          <a:prstGeom prst="rect">
            <a:avLst/>
          </a:prstGeom>
          <a:noFill/>
        </p:spPr>
      </p:pic>
      <p:pic>
        <p:nvPicPr>
          <p:cNvPr id="7" name="Picture 17" descr="L:\medellin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3429000"/>
            <a:ext cx="4000501" cy="3000376"/>
          </a:xfrm>
          <a:prstGeom prst="rect">
            <a:avLst/>
          </a:prstGeom>
          <a:noFill/>
        </p:spPr>
      </p:pic>
    </p:spTree>
  </p:cSld>
  <p:clrMapOvr>
    <a:masterClrMapping/>
  </p:clrMapOvr>
  <p:transition advTm="1000">
    <p:wheel spokes="3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68</TotalTime>
  <Words>46</Words>
  <Application>Microsoft Office PowerPoint</Application>
  <PresentationFormat>Presentación en pantalla (4:3)</PresentationFormat>
  <Paragraphs>2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Mirador</vt:lpstr>
      <vt:lpstr>Diapositiva 1</vt:lpstr>
      <vt:lpstr>Diapositiva 2</vt:lpstr>
      <vt:lpstr>Diapositiva 3</vt:lpstr>
      <vt:lpstr>Diapositiva 4</vt:lpstr>
      <vt:lpstr>Diapositiva 5</vt:lpstr>
    </vt:vector>
  </TitlesOfParts>
  <Company>WarezMaster®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/-/ GP /-/</dc:creator>
  <cp:lastModifiedBy>/-/ GP /-/</cp:lastModifiedBy>
  <cp:revision>9</cp:revision>
  <dcterms:created xsi:type="dcterms:W3CDTF">2010-07-03T18:42:00Z</dcterms:created>
  <dcterms:modified xsi:type="dcterms:W3CDTF">2010-07-03T23:40:28Z</dcterms:modified>
</cp:coreProperties>
</file>