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advTm="1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advTm="1000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405751" y="500042"/>
            <a:ext cx="20425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urlz MT" pitchFamily="82" charset="0"/>
              </a:rPr>
              <a:t>HUILA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Curlz MT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14414" y="1428736"/>
            <a:ext cx="72866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800" b="1" dirty="0" smtClean="0">
                <a:latin typeface="Curlz MT" pitchFamily="82" charset="0"/>
              </a:rPr>
              <a:t>Neiva la </a:t>
            </a:r>
            <a:r>
              <a:rPr lang="es-ES" sz="4800" b="1" dirty="0" smtClean="0">
                <a:latin typeface="Curlz MT" pitchFamily="82" charset="0"/>
              </a:rPr>
              <a:t>capital del departamento es una ciudad principal del sur colombiano. El municipio conserva algunos edificios con estilo colonial y cuenta con una variedad de sitios</a:t>
            </a:r>
            <a:endParaRPr lang="es-ES_tradnl" sz="4800" b="1" dirty="0" smtClean="0">
              <a:solidFill>
                <a:srgbClr val="002060"/>
              </a:solidFill>
              <a:latin typeface="Curlz MT" pitchFamily="82" charset="0"/>
            </a:endParaRPr>
          </a:p>
        </p:txBody>
      </p:sp>
    </p:spTree>
  </p:cSld>
  <p:clrMapOvr>
    <a:masterClrMapping/>
  </p:clrMapOvr>
  <p:transition advTm="1000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L:\HUIL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14290"/>
            <a:ext cx="8142287" cy="61071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6" descr="L:\huil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1142984"/>
            <a:ext cx="4429156" cy="3469505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</TotalTime>
  <Words>29</Words>
  <Application>Microsoft Office PowerPoint</Application>
  <PresentationFormat>Presentación en pantalla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Mirador</vt:lpstr>
      <vt:lpstr>Diapositiva 1</vt:lpstr>
      <vt:lpstr>Diapositiva 2</vt:lpstr>
      <vt:lpstr>Diapositiva 3</vt:lpstr>
    </vt:vector>
  </TitlesOfParts>
  <Company>WarezMaster®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/-/ GP /-/</cp:lastModifiedBy>
  <cp:revision>8</cp:revision>
  <dcterms:created xsi:type="dcterms:W3CDTF">2010-07-03T18:42:00Z</dcterms:created>
  <dcterms:modified xsi:type="dcterms:W3CDTF">2010-07-03T23:35:13Z</dcterms:modified>
</cp:coreProperties>
</file>