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advTm="1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  <p:transition advTm="1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BF0DAC5-742E-417B-AF2E-D40ED10B27C3}" type="datetimeFigureOut">
              <a:rPr lang="es-ES" smtClean="0"/>
              <a:pPr/>
              <a:t>03/07/2010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7EE5B2-CEB8-42B8-8707-3A4DB518275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advTm="1000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084571" y="500042"/>
            <a:ext cx="2684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urlz MT" pitchFamily="82" charset="0"/>
              </a:rPr>
              <a:t>BOGOTA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urlz MT" pitchFamily="82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214414" y="1428736"/>
            <a:ext cx="72866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 smtClean="0">
                <a:latin typeface="Comic Sans MS" pitchFamily="66" charset="0"/>
              </a:rPr>
              <a:t>La ciudad de Bogotá capital de la República de </a:t>
            </a:r>
            <a:r>
              <a:rPr lang="es-ES" sz="3200" b="1" dirty="0" smtClean="0">
                <a:latin typeface="Comic Sans MS" pitchFamily="66" charset="0"/>
              </a:rPr>
              <a:t>Colombia, </a:t>
            </a:r>
            <a:r>
              <a:rPr lang="es-ES" sz="3200" b="1" dirty="0" smtClean="0">
                <a:latin typeface="Comic Sans MS" pitchFamily="66" charset="0"/>
              </a:rPr>
              <a:t>es uno de los principales destinos turísticos del país. A pesar de no contar con playas ni clima tropical, Bogotá es una metrópoli que cuenta con diversas actividades culturales y es sede de importantes eventos de nivel internacional</a:t>
            </a:r>
            <a:endParaRPr lang="es-ES_tradnl" sz="3200" b="1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Tm="1000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:\bogota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571480"/>
            <a:ext cx="3209925" cy="42862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3" name="Picture 3" descr="L:\bogo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071546"/>
            <a:ext cx="4191029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L:\bogota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480"/>
            <a:ext cx="7569896" cy="503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L:\bogot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571480"/>
            <a:ext cx="6786610" cy="50837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L:\bogot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714356"/>
            <a:ext cx="6293749" cy="492922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advTm="1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52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Diapositiva 1</vt:lpstr>
      <vt:lpstr>Diapositiva 2</vt:lpstr>
      <vt:lpstr>Diapositiva 3</vt:lpstr>
      <vt:lpstr>Diapositiva 4</vt:lpstr>
      <vt:lpstr>Diapositiva 5</vt:lpstr>
    </vt:vector>
  </TitlesOfParts>
  <Company>WarezMaster®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/-/ GP /-/</dc:creator>
  <cp:lastModifiedBy>/-/ GP /-/</cp:lastModifiedBy>
  <cp:revision>4</cp:revision>
  <dcterms:created xsi:type="dcterms:W3CDTF">2010-07-03T18:42:00Z</dcterms:created>
  <dcterms:modified xsi:type="dcterms:W3CDTF">2010-07-03T23:00:53Z</dcterms:modified>
</cp:coreProperties>
</file>