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3" autoAdjust="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Tm="1000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74618" y="500042"/>
            <a:ext cx="6104813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Forte" pitchFamily="66" charset="0"/>
              </a:rPr>
              <a:t>SANTA MARTA</a:t>
            </a:r>
            <a:endParaRPr lang="es-ES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Forte" pitchFamily="66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85852" y="1928802"/>
            <a:ext cx="72866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4400" b="1" dirty="0" smtClean="0">
                <a:solidFill>
                  <a:srgbClr val="002060"/>
                </a:solidFill>
                <a:latin typeface="Forte" pitchFamily="66" charset="0"/>
              </a:rPr>
              <a:t>Es una de la ciudades que mas se destaca por sus playas en cantadoras, especialmente el sitio conocido como el rodadero</a:t>
            </a:r>
            <a:endParaRPr lang="es-ES_tradnl" sz="4400" b="1" dirty="0" smtClean="0">
              <a:solidFill>
                <a:srgbClr val="002060"/>
              </a:solidFill>
              <a:latin typeface="Forte" pitchFamily="66" charset="0"/>
            </a:endParaRPr>
          </a:p>
        </p:txBody>
      </p:sp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:\Santamarta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571500"/>
            <a:ext cx="5357850" cy="571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L:\SantaMarta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785794"/>
            <a:ext cx="7277617" cy="47149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L:\Santa_mar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000108"/>
            <a:ext cx="6357982" cy="47755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</TotalTime>
  <Words>24</Words>
  <Application>Microsoft Office PowerPoint</Application>
  <PresentationFormat>Presentación en pantalla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Diapositiva 1</vt:lpstr>
      <vt:lpstr>Diapositiva 2</vt:lpstr>
      <vt:lpstr>Diapositiva 3</vt:lpstr>
      <vt:lpstr>Diapositiva 4</vt:lpstr>
    </vt:vector>
  </TitlesOfParts>
  <Company>WarezMaster®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6</cp:revision>
  <dcterms:created xsi:type="dcterms:W3CDTF">2010-07-03T18:42:00Z</dcterms:created>
  <dcterms:modified xsi:type="dcterms:W3CDTF">2010-07-03T19:54:40Z</dcterms:modified>
</cp:coreProperties>
</file>