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49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551FF-DCCF-469A-9E1E-69B5508F5DFB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05AB2-AA0D-449C-BC4F-657C7468E09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551FF-DCCF-469A-9E1E-69B5508F5DFB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05AB2-AA0D-449C-BC4F-657C7468E09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551FF-DCCF-469A-9E1E-69B5508F5DFB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05AB2-AA0D-449C-BC4F-657C7468E09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551FF-DCCF-469A-9E1E-69B5508F5DFB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05AB2-AA0D-449C-BC4F-657C7468E09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551FF-DCCF-469A-9E1E-69B5508F5DFB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05AB2-AA0D-449C-BC4F-657C7468E09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551FF-DCCF-469A-9E1E-69B5508F5DFB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05AB2-AA0D-449C-BC4F-657C7468E09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551FF-DCCF-469A-9E1E-69B5508F5DFB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05AB2-AA0D-449C-BC4F-657C7468E09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551FF-DCCF-469A-9E1E-69B5508F5DFB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05AB2-AA0D-449C-BC4F-657C7468E09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551FF-DCCF-469A-9E1E-69B5508F5DFB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05AB2-AA0D-449C-BC4F-657C7468E09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551FF-DCCF-469A-9E1E-69B5508F5DFB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05AB2-AA0D-449C-BC4F-657C7468E09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551FF-DCCF-469A-9E1E-69B5508F5DFB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05AB2-AA0D-449C-BC4F-657C7468E09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9551FF-DCCF-469A-9E1E-69B5508F5DFB}" type="datetimeFigureOut">
              <a:rPr lang="es-ES" smtClean="0"/>
              <a:pPr/>
              <a:t>15/06/2010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105AB2-AA0D-449C-BC4F-657C7468E09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sz="3200" dirty="0">
                <a:latin typeface="Verdana" pitchFamily="34" charset="0"/>
              </a:rPr>
              <a:t>COMUNICACIÓN VERBAL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340768"/>
            <a:ext cx="8229600" cy="4530725"/>
          </a:xfr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>
              <a:buNone/>
            </a:pPr>
            <a:endParaRPr lang="es-ES" b="1" dirty="0">
              <a:latin typeface="Verdana" pitchFamily="34" charset="0"/>
            </a:endParaRPr>
          </a:p>
          <a:p>
            <a:pPr algn="ctr">
              <a:buNone/>
            </a:pPr>
            <a:endParaRPr lang="es-ES" b="1" dirty="0">
              <a:latin typeface="Verdana" pitchFamily="34" charset="0"/>
            </a:endParaRPr>
          </a:p>
          <a:p>
            <a:pPr algn="ctr">
              <a:buNone/>
            </a:pPr>
            <a:r>
              <a:rPr lang="es-ES" b="1" dirty="0">
                <a:latin typeface="Verdana" pitchFamily="34" charset="0"/>
              </a:rPr>
              <a:t>Los componentes de la conducta verbal son todos aquellos que hacen referencia al contenido verbal del mensaje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</Words>
  <Application>Microsoft Office PowerPoint</Application>
  <PresentationFormat>Presentación en pantalla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COMUNICACIÓN VERBAL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alumno</dc:creator>
  <cp:lastModifiedBy>alumno</cp:lastModifiedBy>
  <cp:revision>2</cp:revision>
  <dcterms:created xsi:type="dcterms:W3CDTF">2010-06-15T08:11:27Z</dcterms:created>
  <dcterms:modified xsi:type="dcterms:W3CDTF">2010-06-15T08:13:50Z</dcterms:modified>
</cp:coreProperties>
</file>