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686049"/>
          </a:xfrm>
        </p:spPr>
        <p:txBody>
          <a:bodyPr>
            <a:normAutofit fontScale="90000"/>
          </a:bodyPr>
          <a:lstStyle/>
          <a:p>
            <a:pPr marL="533400" indent="-533400" algn="ctr" fontAlgn="base">
              <a:spcBef>
                <a:spcPct val="20000"/>
              </a:spcBef>
              <a:spcAft>
                <a:spcPct val="0"/>
              </a:spcAft>
            </a:pPr>
            <a:r>
              <a:rPr kumimoji="0" lang="es-E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CONCEPTUALIZACIÓN ABSTRACTA 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3429000"/>
            <a:ext cx="6832848" cy="1728192"/>
          </a:xfrm>
        </p:spPr>
        <p:txBody>
          <a:bodyPr>
            <a:normAutofit lnSpcReduction="10000"/>
          </a:bodyPr>
          <a:lstStyle/>
          <a:p>
            <a:pPr marL="533400" lvl="0" indent="-533400" algn="l" fontAlgn="base">
              <a:spcAft>
                <a:spcPct val="0"/>
              </a:spcAft>
              <a:buClr>
                <a:schemeClr val="tx1"/>
              </a:buClr>
              <a:buSzPct val="80000"/>
              <a:buFont typeface="Wingdings" pitchFamily="2" charset="2"/>
              <a:buChar char="v"/>
            </a:pPr>
            <a:r>
              <a:rPr lang="es-ES" dirty="0" smtClean="0">
                <a:solidFill>
                  <a:schemeClr val="tx1">
                    <a:lumMod val="75000"/>
                  </a:schemeClr>
                </a:solidFill>
                <a:latin typeface="Arial" charset="0"/>
              </a:rPr>
              <a:t>Análisis </a:t>
            </a:r>
            <a:r>
              <a:rPr lang="es-ES" dirty="0">
                <a:solidFill>
                  <a:schemeClr val="tx1">
                    <a:lumMod val="75000"/>
                  </a:schemeClr>
                </a:solidFill>
                <a:latin typeface="Arial" charset="0"/>
              </a:rPr>
              <a:t>lógico de ideas</a:t>
            </a:r>
          </a:p>
          <a:p>
            <a:pPr marL="533400" lvl="0" indent="-533400" algn="l" fontAlgn="base">
              <a:spcAft>
                <a:spcPct val="0"/>
              </a:spcAft>
              <a:buClr>
                <a:schemeClr val="tx1"/>
              </a:buClr>
              <a:buSzPct val="80000"/>
              <a:buFont typeface="Wingdings" pitchFamily="2" charset="2"/>
              <a:buChar char="v"/>
            </a:pPr>
            <a:r>
              <a:rPr lang="es-ES" dirty="0">
                <a:solidFill>
                  <a:schemeClr val="tx1">
                    <a:lumMod val="75000"/>
                  </a:schemeClr>
                </a:solidFill>
                <a:latin typeface="Arial" charset="0"/>
              </a:rPr>
              <a:t>Planificación sistemática</a:t>
            </a:r>
          </a:p>
          <a:p>
            <a:pPr marL="533400" lvl="0" indent="-533400" algn="l" fontAlgn="base">
              <a:spcAft>
                <a:spcPct val="0"/>
              </a:spcAft>
              <a:buClr>
                <a:schemeClr val="tx1"/>
              </a:buClr>
              <a:buSzPct val="80000"/>
              <a:buFont typeface="Wingdings" pitchFamily="2" charset="2"/>
              <a:buChar char="v"/>
            </a:pPr>
            <a:r>
              <a:rPr lang="es-ES" dirty="0">
                <a:solidFill>
                  <a:schemeClr val="tx1">
                    <a:lumMod val="75000"/>
                  </a:schemeClr>
                </a:solidFill>
                <a:latin typeface="Arial" charset="0"/>
              </a:rPr>
              <a:t>Actuar en relación al </a:t>
            </a:r>
            <a:r>
              <a:rPr lang="es-ES" dirty="0" smtClean="0">
                <a:solidFill>
                  <a:schemeClr val="tx1">
                    <a:lumMod val="75000"/>
                  </a:schemeClr>
                </a:solidFill>
                <a:latin typeface="Arial" charset="0"/>
              </a:rPr>
              <a:t>entendimiento intelectual </a:t>
            </a:r>
            <a:r>
              <a:rPr lang="es-ES" dirty="0">
                <a:solidFill>
                  <a:schemeClr val="tx1">
                    <a:lumMod val="75000"/>
                  </a:schemeClr>
                </a:solidFill>
                <a:latin typeface="Arial" charset="0"/>
              </a:rPr>
              <a:t>de una situación</a:t>
            </a:r>
          </a:p>
          <a:p>
            <a:pPr marL="533400" lvl="0" indent="-533400" algn="l" fontAlgn="base">
              <a:spcAft>
                <a:spcPct val="0"/>
              </a:spcAft>
              <a:buClr>
                <a:schemeClr val="tx1"/>
              </a:buClr>
              <a:buSzPct val="80000"/>
              <a:buFont typeface="Wingdings" pitchFamily="2" charset="2"/>
              <a:buChar char="v"/>
            </a:pP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latin typeface="Arial" charset="0"/>
            </a:endParaRPr>
          </a:p>
          <a:p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1835696" y="2276872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3400" lvl="0" indent="-533400" fontAlgn="base">
              <a:spcAft>
                <a:spcPct val="0"/>
              </a:spcAft>
              <a:buClr>
                <a:schemeClr val="hlink"/>
              </a:buClr>
              <a:buSzPct val="80000"/>
            </a:pPr>
            <a:r>
              <a:rPr lang="es-ES" sz="2800" b="1" dirty="0" smtClean="0">
                <a:solidFill>
                  <a:schemeClr val="tx1">
                    <a:lumMod val="65000"/>
                  </a:schemeClr>
                </a:solidFill>
                <a:latin typeface="Arial" charset="0"/>
              </a:rPr>
              <a:t>Aprender pensando</a:t>
            </a:r>
            <a:endParaRPr lang="es-ES" sz="2800" b="1" dirty="0">
              <a:solidFill>
                <a:schemeClr val="tx1">
                  <a:lumMod val="65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</TotalTime>
  <Words>19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CONCEPTUALIZACIÓN ABSTRACTA  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EXPERIENCIA CONCRETA</dc:title>
  <dc:creator>alumno</dc:creator>
  <cp:lastModifiedBy>alumno</cp:lastModifiedBy>
  <cp:revision>6</cp:revision>
  <dcterms:created xsi:type="dcterms:W3CDTF">2010-06-16T08:08:30Z</dcterms:created>
  <dcterms:modified xsi:type="dcterms:W3CDTF">2010-06-16T08:21:51Z</dcterms:modified>
</cp:coreProperties>
</file>