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PARA ACTIVAR FACTORES INTERNOS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492896"/>
            <a:ext cx="6912768" cy="3456384"/>
          </a:xfrm>
        </p:spPr>
        <p:txBody>
          <a:bodyPr>
            <a:normAutofit fontScale="32500" lnSpcReduction="20000"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Explicar conocimientos relacionados con lo que el alumno precisa para su trabajo</a:t>
            </a: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pPr algn="l">
              <a:buClr>
                <a:schemeClr val="tx1"/>
              </a:buClr>
            </a:pPr>
            <a:endParaRPr lang="es-ES" sz="60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Recapitular y cerrar la clase antes de que los alumnos tengan mucha prisa por salir</a:t>
            </a: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pPr algn="l">
              <a:buClr>
                <a:schemeClr val="tx1"/>
              </a:buClr>
            </a:pPr>
            <a:endParaRPr lang="es-ES" sz="60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Hacer descansos cortos</a:t>
            </a: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pPr algn="l">
              <a:buClr>
                <a:schemeClr val="tx1"/>
              </a:buClr>
            </a:pPr>
            <a:endParaRPr lang="es-ES" sz="60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Introducir alguna anécdota</a:t>
            </a: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pPr algn="l">
              <a:buClr>
                <a:schemeClr val="tx1"/>
              </a:buClr>
            </a:pPr>
            <a:endParaRPr lang="es-ES" sz="60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6000" b="1" dirty="0" smtClean="0">
                <a:solidFill>
                  <a:schemeClr val="tx1">
                    <a:lumMod val="85000"/>
                  </a:schemeClr>
                </a:solidFill>
              </a:rPr>
              <a:t>Anticipar lo que vamos a hacer en la clase siguiente.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52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PARA ACTIVAR FACTORES INTERNOS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ACTIVAR FACTORES EXTERNOS</dc:title>
  <dc:creator>alumno</dc:creator>
  <cp:lastModifiedBy>alumno</cp:lastModifiedBy>
  <cp:revision>5</cp:revision>
  <dcterms:created xsi:type="dcterms:W3CDTF">2010-06-15T08:25:53Z</dcterms:created>
  <dcterms:modified xsi:type="dcterms:W3CDTF">2010-06-16T07:42:06Z</dcterms:modified>
</cp:coreProperties>
</file>