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D02458-C530-4622-86C4-AAD6F1C9F518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D0A8B1-C956-4DF4-B8E7-C3D289B5FBDD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/>
          <a:lstStyle/>
          <a:p>
            <a:r>
              <a:rPr lang="es-ES" dirty="0" smtClean="0"/>
              <a:t>FACTORES INTERNOS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996952"/>
            <a:ext cx="6400800" cy="1752600"/>
          </a:xfrm>
        </p:spPr>
        <p:txBody>
          <a:bodyPr>
            <a:normAutofit/>
          </a:bodyPr>
          <a:lstStyle/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Intereses  </a:t>
            </a:r>
            <a:r>
              <a:rPr lang="es-ES" b="1" dirty="0" smtClean="0"/>
              <a:t>o motivaciones</a:t>
            </a:r>
          </a:p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Estado fisiológico del organismo</a:t>
            </a:r>
          </a:p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Cansancio </a:t>
            </a:r>
            <a:r>
              <a:rPr lang="es-ES" b="1" dirty="0" smtClean="0"/>
              <a:t> o </a:t>
            </a:r>
            <a:r>
              <a:rPr lang="es-ES" b="1" dirty="0" smtClean="0"/>
              <a:t>fatiga</a:t>
            </a:r>
          </a:p>
          <a:p>
            <a:pPr lvl="2" algn="l">
              <a:buClr>
                <a:schemeClr val="tx1"/>
              </a:buClr>
              <a:buFont typeface="Wingdings" pitchFamily="2" charset="2"/>
              <a:buChar char="ü"/>
            </a:pPr>
            <a:r>
              <a:rPr lang="es-ES" b="1" dirty="0" smtClean="0"/>
              <a:t>Expectativas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13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FACTORES INTERNOS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FACTORES INTERNOS</dc:title>
  <dc:creator>alumno</dc:creator>
  <cp:lastModifiedBy>alumno</cp:lastModifiedBy>
  <cp:revision>3</cp:revision>
  <dcterms:created xsi:type="dcterms:W3CDTF">2010-06-15T08:20:17Z</dcterms:created>
  <dcterms:modified xsi:type="dcterms:W3CDTF">2010-06-16T07:41:49Z</dcterms:modified>
</cp:coreProperties>
</file>