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980728"/>
            <a:ext cx="7772400" cy="1470025"/>
          </a:xfrm>
        </p:spPr>
        <p:txBody>
          <a:bodyPr/>
          <a:lstStyle/>
          <a:p>
            <a:pPr algn="ctr"/>
            <a:r>
              <a:rPr lang="es-ES" dirty="0" smtClean="0"/>
              <a:t>MEMORIA INMEDIATA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3068960"/>
            <a:ext cx="6400800" cy="1752600"/>
          </a:xfrm>
        </p:spPr>
        <p:txBody>
          <a:bodyPr>
            <a:normAutofit/>
          </a:bodyPr>
          <a:lstStyle/>
          <a:p>
            <a:pPr lvl="0" algn="ctr"/>
            <a:r>
              <a:rPr kumimoji="0" lang="es-ES" b="0" i="0" u="none" strike="noStrike" cap="none" normalizeH="0" baseline="0" dirty="0" smtClean="0">
                <a:ln>
                  <a:noFill/>
                </a:ln>
                <a:effectLst/>
              </a:rPr>
              <a:t>Los impulsos eléctricos circulan por nuestra red de fibras cerebrales en procesos de 10 a 20 segundos. No almacena información.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24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MEMORIA INMEDIATA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MEMORIA INMEDIATA</dc:title>
  <dc:creator>alumno</dc:creator>
  <cp:lastModifiedBy>alumno</cp:lastModifiedBy>
  <cp:revision>3</cp:revision>
  <dcterms:created xsi:type="dcterms:W3CDTF">2010-06-15T08:45:32Z</dcterms:created>
  <dcterms:modified xsi:type="dcterms:W3CDTF">2010-06-15T11:09:58Z</dcterms:modified>
</cp:coreProperties>
</file>