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7E101F-6C6C-4BD6-8EB1-462179437837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037E43-DEE2-48B5-9DED-9CE20AE4AE01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pPr marL="533400" lvl="0" indent="-533400" algn="ctr" fontAlgn="base">
              <a:spcBef>
                <a:spcPct val="20000"/>
              </a:spcBef>
              <a:spcAft>
                <a:spcPct val="0"/>
              </a:spcAft>
            </a:pPr>
            <a:r>
              <a:rPr kumimoji="0" lang="es-E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OBSERVACIÓN REFLEXIVA </a:t>
            </a:r>
            <a:endParaRPr kumimoji="0" lang="es-E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3429000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marL="533400" indent="-533400" algn="l" fontAlgn="base"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lang="es-ES" dirty="0" smtClean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Observación </a:t>
            </a:r>
            <a:r>
              <a:rPr lang="es-ES" dirty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cuidadosa antes de realizar juicios</a:t>
            </a:r>
          </a:p>
          <a:p>
            <a:pPr marL="533400" indent="-533400" algn="l" fontAlgn="base"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lang="es-ES" dirty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Ver las cosas desde diferentes</a:t>
            </a:r>
          </a:p>
          <a:p>
            <a:pPr marL="533400" indent="-533400" algn="l" fontAlgn="base"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lang="es-ES" dirty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     perspectivas</a:t>
            </a:r>
          </a:p>
          <a:p>
            <a:pPr marL="533400" indent="-533400" algn="l" fontAlgn="base"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lang="es-ES" dirty="0">
                <a:solidFill>
                  <a:schemeClr val="tx1">
                    <a:lumMod val="75000"/>
                  </a:schemeClr>
                </a:solidFill>
                <a:latin typeface="Arial" charset="0"/>
              </a:rPr>
              <a:t>Buscar el significado de las cosas</a:t>
            </a:r>
          </a:p>
          <a:p>
            <a:pPr marL="533400" lvl="0" indent="-533400" algn="l" fontAlgn="base"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Arial" charset="0"/>
            </a:endParaRPr>
          </a:p>
          <a:p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187624" y="249289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lvl="0" indent="-533400" fontAlgn="base">
              <a:spcAft>
                <a:spcPct val="0"/>
              </a:spcAft>
              <a:buClr>
                <a:schemeClr val="hlink"/>
              </a:buClr>
              <a:buSzPct val="80000"/>
            </a:pPr>
            <a:r>
              <a:rPr lang="es-ES" sz="2800" b="1" dirty="0" smtClean="0">
                <a:solidFill>
                  <a:schemeClr val="tx1">
                    <a:lumMod val="65000"/>
                  </a:schemeClr>
                </a:solidFill>
                <a:latin typeface="Arial" charset="0"/>
              </a:rPr>
              <a:t>Aprender </a:t>
            </a:r>
            <a:r>
              <a:rPr lang="es-ES" sz="2800" b="1" dirty="0">
                <a:solidFill>
                  <a:schemeClr val="tx1">
                    <a:lumMod val="65000"/>
                  </a:schemeClr>
                </a:solidFill>
                <a:latin typeface="Arial" charset="0"/>
              </a:rPr>
              <a:t>observando y escuchando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25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OBSERVACIÓN REFLEXIVA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EXPERIENCIA CONCRETA</dc:title>
  <dc:creator>alumno</dc:creator>
  <cp:lastModifiedBy>alumno</cp:lastModifiedBy>
  <cp:revision>4</cp:revision>
  <dcterms:created xsi:type="dcterms:W3CDTF">2010-06-16T08:08:30Z</dcterms:created>
  <dcterms:modified xsi:type="dcterms:W3CDTF">2010-06-16T08:20:25Z</dcterms:modified>
</cp:coreProperties>
</file>