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1470025"/>
          </a:xfrm>
        </p:spPr>
        <p:txBody>
          <a:bodyPr/>
          <a:lstStyle/>
          <a:p>
            <a:r>
              <a:rPr lang="es-ES" dirty="0" smtClean="0"/>
              <a:t>EXPERIENCIA CONCRETA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75656" y="3429000"/>
            <a:ext cx="6400800" cy="1752600"/>
          </a:xfrm>
        </p:spPr>
        <p:txBody>
          <a:bodyPr>
            <a:normAutofit lnSpcReduction="10000"/>
          </a:bodyPr>
          <a:lstStyle/>
          <a:p>
            <a:pPr marL="533400" lvl="0" indent="-533400" algn="l" fontAlgn="base">
              <a:spcAft>
                <a:spcPct val="0"/>
              </a:spcAft>
              <a:buClr>
                <a:schemeClr val="tx1"/>
              </a:buClr>
              <a:buSzPct val="80000"/>
              <a:buFont typeface="Wingdings" pitchFamily="2" charset="2"/>
              <a:buChar char="v"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Arial" charset="0"/>
              </a:rPr>
              <a:t>Aprender de experiencias específicas.</a:t>
            </a:r>
          </a:p>
          <a:p>
            <a:pPr marL="533400" lvl="0" indent="-533400" algn="l" fontAlgn="base">
              <a:spcAft>
                <a:spcPct val="0"/>
              </a:spcAft>
              <a:buClr>
                <a:schemeClr val="tx1"/>
              </a:buClr>
              <a:buSzPct val="80000"/>
              <a:buFont typeface="Wingdings" pitchFamily="2" charset="2"/>
              <a:buChar char="v"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Arial" charset="0"/>
              </a:rPr>
              <a:t>Relación con la gente</a:t>
            </a:r>
          </a:p>
          <a:p>
            <a:pPr marL="533400" lvl="0" indent="-533400" algn="l" fontAlgn="base">
              <a:spcAft>
                <a:spcPct val="0"/>
              </a:spcAft>
              <a:buClr>
                <a:schemeClr val="tx1"/>
              </a:buClr>
              <a:buSzPct val="80000"/>
              <a:buFont typeface="Wingdings" pitchFamily="2" charset="2"/>
              <a:buChar char="v"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Arial" charset="0"/>
              </a:rPr>
              <a:t>Sensibilidad hacia los sentimientos y las personas</a:t>
            </a:r>
          </a:p>
          <a:p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1835696" y="2492896"/>
            <a:ext cx="5976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3400" lvl="0" indent="-533400" fontAlgn="base">
              <a:spcAft>
                <a:spcPct val="0"/>
              </a:spcAft>
              <a:buClr>
                <a:schemeClr val="hlink"/>
              </a:buClr>
              <a:buSzPct val="80000"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</a:schemeClr>
                </a:solidFill>
                <a:effectLst/>
                <a:latin typeface="Arial" charset="0"/>
              </a:rPr>
              <a:t>Aprender de los sentimientos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65000"/>
                </a:schemeClr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</TotalTime>
  <Words>22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EXPERIENCIA CONCRETA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EXPERIENCIA CONCRETA</dc:title>
  <dc:creator>alumno</dc:creator>
  <cp:lastModifiedBy>alumno</cp:lastModifiedBy>
  <cp:revision>3</cp:revision>
  <dcterms:created xsi:type="dcterms:W3CDTF">2010-06-16T08:08:30Z</dcterms:created>
  <dcterms:modified xsi:type="dcterms:W3CDTF">2010-06-16T08:19:13Z</dcterms:modified>
</cp:coreProperties>
</file>