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E05FA4-51DD-4FF6-89A4-61FF28BE5FB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AD7DF3-8388-4F68-915E-93C4B4184C5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pPr algn="ctr"/>
            <a:r>
              <a:rPr lang="es-ES" dirty="0" smtClean="0"/>
              <a:t>VOLUNTARIA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696744" cy="2952328"/>
          </a:xfrm>
        </p:spPr>
        <p:txBody>
          <a:bodyPr>
            <a:normAutofit/>
          </a:bodyPr>
          <a:lstStyle/>
          <a:p>
            <a:pPr lvl="0" algn="ctr" fontAlgn="base"/>
            <a:r>
              <a:rPr lang="es-ES" dirty="0" smtClean="0"/>
              <a:t>La </a:t>
            </a:r>
            <a:r>
              <a:rPr lang="es-ES" b="1" dirty="0" smtClean="0">
                <a:solidFill>
                  <a:schemeClr val="tx2">
                    <a:lumMod val="90000"/>
                  </a:schemeClr>
                </a:solidFill>
              </a:rPr>
              <a:t>causa</a:t>
            </a:r>
            <a:r>
              <a:rPr lang="es-ES" dirty="0" smtClean="0"/>
              <a:t> </a:t>
            </a:r>
            <a:r>
              <a:rPr lang="es-ES" dirty="0"/>
              <a:t>de la </a:t>
            </a:r>
            <a:r>
              <a:rPr lang="es-ES" dirty="0">
                <a:solidFill>
                  <a:schemeClr val="tx1"/>
                </a:solidFill>
              </a:rPr>
              <a:t>atención</a:t>
            </a:r>
            <a:r>
              <a:rPr lang="es-ES" dirty="0"/>
              <a:t> proviene del </a:t>
            </a:r>
            <a:r>
              <a:rPr lang="es-ES" dirty="0">
                <a:solidFill>
                  <a:schemeClr val="tx1"/>
                </a:solidFill>
              </a:rPr>
              <a:t>sujeto</a:t>
            </a:r>
            <a:r>
              <a:rPr lang="es-ES" dirty="0"/>
              <a:t>. Son las </a:t>
            </a:r>
            <a:r>
              <a:rPr lang="es-ES" b="1" dirty="0">
                <a:solidFill>
                  <a:schemeClr val="tx2">
                    <a:lumMod val="90000"/>
                  </a:schemeClr>
                </a:solidFill>
              </a:rPr>
              <a:t>motivaciones</a:t>
            </a:r>
            <a:r>
              <a:rPr lang="es-ES" dirty="0"/>
              <a:t> del individuo y no las del entorno las que orientan la atención de la </a:t>
            </a:r>
            <a:r>
              <a:rPr lang="es-ES" dirty="0" smtClean="0"/>
              <a:t>persona.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29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VOLUNTARIA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INVOLUNTARIA</dc:title>
  <dc:creator>alumno</dc:creator>
  <cp:lastModifiedBy>alumno</cp:lastModifiedBy>
  <cp:revision>4</cp:revision>
  <dcterms:created xsi:type="dcterms:W3CDTF">2010-06-15T08:09:07Z</dcterms:created>
  <dcterms:modified xsi:type="dcterms:W3CDTF">2010-06-15T11:02:58Z</dcterms:modified>
</cp:coreProperties>
</file>