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9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E5F85-3804-43DC-BC29-E4E86146BC66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4FD72-CB4F-49E1-AE0E-E150FCFA1AB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E5F85-3804-43DC-BC29-E4E86146BC66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4FD72-CB4F-49E1-AE0E-E150FCFA1AB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E5F85-3804-43DC-BC29-E4E86146BC66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4FD72-CB4F-49E1-AE0E-E150FCFA1AB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E5F85-3804-43DC-BC29-E4E86146BC66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4FD72-CB4F-49E1-AE0E-E150FCFA1AB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E5F85-3804-43DC-BC29-E4E86146BC66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4FD72-CB4F-49E1-AE0E-E150FCFA1AB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E5F85-3804-43DC-BC29-E4E86146BC66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4FD72-CB4F-49E1-AE0E-E150FCFA1AB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E5F85-3804-43DC-BC29-E4E86146BC66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4FD72-CB4F-49E1-AE0E-E150FCFA1AB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E5F85-3804-43DC-BC29-E4E86146BC66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4FD72-CB4F-49E1-AE0E-E150FCFA1AB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E5F85-3804-43DC-BC29-E4E86146BC66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4FD72-CB4F-49E1-AE0E-E150FCFA1AB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E5F85-3804-43DC-BC29-E4E86146BC66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4FD72-CB4F-49E1-AE0E-E150FCFA1AB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E5F85-3804-43DC-BC29-E4E86146BC66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0B4FD72-CB4F-49E1-AE0E-E150FCFA1AB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83E5F85-3804-43DC-BC29-E4E86146BC66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0B4FD72-CB4F-49E1-AE0E-E150FCFA1AB8}" type="slidenum">
              <a:rPr lang="es-ES" smtClean="0"/>
              <a:pPr/>
              <a:t>‹Nº›</a:t>
            </a:fld>
            <a:endParaRPr lang="es-E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764704"/>
            <a:ext cx="7772400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es-ES" dirty="0" smtClean="0"/>
              <a:t>PARA ACTIVAR FACTORES EXTERNOS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187624" y="2780928"/>
            <a:ext cx="6912768" cy="2592288"/>
          </a:xfrm>
        </p:spPr>
        <p:txBody>
          <a:bodyPr>
            <a:normAutofit fontScale="40000" lnSpcReduction="20000"/>
          </a:bodyPr>
          <a:lstStyle/>
          <a:p>
            <a:pPr algn="l">
              <a:buClr>
                <a:schemeClr val="tx1"/>
              </a:buClr>
              <a:buFont typeface="Wingdings" pitchFamily="2" charset="2"/>
              <a:buChar char="v"/>
            </a:pPr>
            <a:r>
              <a:rPr lang="es-ES" sz="4400" b="1" dirty="0" smtClean="0">
                <a:solidFill>
                  <a:schemeClr val="tx1">
                    <a:lumMod val="85000"/>
                  </a:schemeClr>
                </a:solidFill>
              </a:rPr>
              <a:t>Usar </a:t>
            </a:r>
            <a:r>
              <a:rPr lang="es-ES" sz="4400" b="1" dirty="0" smtClean="0">
                <a:solidFill>
                  <a:schemeClr val="tx1">
                    <a:lumMod val="85000"/>
                  </a:schemeClr>
                </a:solidFill>
              </a:rPr>
              <a:t>transparencias</a:t>
            </a:r>
          </a:p>
          <a:p>
            <a:pPr algn="l">
              <a:buClr>
                <a:schemeClr val="tx1"/>
              </a:buClr>
            </a:pPr>
            <a:endParaRPr lang="es-ES" sz="4400" b="1" dirty="0" smtClean="0">
              <a:solidFill>
                <a:schemeClr val="tx1">
                  <a:lumMod val="85000"/>
                </a:schemeClr>
              </a:solidFill>
            </a:endParaRPr>
          </a:p>
          <a:p>
            <a:pPr algn="l">
              <a:buClr>
                <a:schemeClr val="tx1"/>
              </a:buClr>
              <a:buFont typeface="Wingdings" pitchFamily="2" charset="2"/>
              <a:buChar char="v"/>
            </a:pPr>
            <a:r>
              <a:rPr lang="es-ES" sz="4400" b="1" dirty="0" smtClean="0">
                <a:solidFill>
                  <a:schemeClr val="tx1">
                    <a:lumMod val="85000"/>
                  </a:schemeClr>
                </a:solidFill>
              </a:rPr>
              <a:t>Hacer cambios en la voz, en la iluminación, en la distribución del mobiliario, en los materiales, en los ejercicios. </a:t>
            </a:r>
            <a:endParaRPr lang="es-ES" sz="4400" b="1" dirty="0" smtClean="0">
              <a:solidFill>
                <a:schemeClr val="tx1">
                  <a:lumMod val="85000"/>
                </a:schemeClr>
              </a:solidFill>
            </a:endParaRPr>
          </a:p>
          <a:p>
            <a:pPr algn="l">
              <a:buClr>
                <a:schemeClr val="tx1"/>
              </a:buClr>
            </a:pPr>
            <a:endParaRPr lang="es-ES" sz="4400" b="1" dirty="0" smtClean="0">
              <a:solidFill>
                <a:schemeClr val="tx1">
                  <a:lumMod val="85000"/>
                </a:schemeClr>
              </a:solidFill>
            </a:endParaRPr>
          </a:p>
          <a:p>
            <a:pPr algn="l">
              <a:buClr>
                <a:schemeClr val="tx1"/>
              </a:buClr>
              <a:buFont typeface="Wingdings" pitchFamily="2" charset="2"/>
              <a:buChar char="v"/>
            </a:pPr>
            <a:r>
              <a:rPr lang="es-ES" sz="4400" b="1" dirty="0" smtClean="0">
                <a:solidFill>
                  <a:schemeClr val="tx1">
                    <a:lumMod val="85000"/>
                  </a:schemeClr>
                </a:solidFill>
              </a:rPr>
              <a:t>Desplazarse por el aula, moverse durante la exposición, poner un vídeo</a:t>
            </a:r>
            <a:r>
              <a:rPr lang="es-ES" sz="4400" b="1" dirty="0" smtClean="0">
                <a:solidFill>
                  <a:schemeClr val="tx1">
                    <a:lumMod val="85000"/>
                  </a:schemeClr>
                </a:solidFill>
              </a:rPr>
              <a:t>.</a:t>
            </a:r>
          </a:p>
          <a:p>
            <a:pPr algn="l">
              <a:buClr>
                <a:schemeClr val="tx1"/>
              </a:buClr>
            </a:pPr>
            <a:endParaRPr lang="es-ES" sz="4400" b="1" dirty="0" smtClean="0">
              <a:solidFill>
                <a:schemeClr val="tx1">
                  <a:lumMod val="85000"/>
                </a:schemeClr>
              </a:solidFill>
            </a:endParaRPr>
          </a:p>
          <a:p>
            <a:pPr algn="l">
              <a:buClr>
                <a:schemeClr val="tx1"/>
              </a:buClr>
              <a:buFont typeface="Wingdings" pitchFamily="2" charset="2"/>
              <a:buChar char="v"/>
            </a:pPr>
            <a:r>
              <a:rPr lang="es-ES" sz="4400" b="1" dirty="0" smtClean="0">
                <a:solidFill>
                  <a:schemeClr val="tx1">
                    <a:lumMod val="85000"/>
                  </a:schemeClr>
                </a:solidFill>
              </a:rPr>
              <a:t>Aportar datos nuevos, emplear dinámicas distintas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</TotalTime>
  <Words>51</Words>
  <Application>Microsoft Office PowerPoint</Application>
  <PresentationFormat>Presentación en pantalla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Flujo</vt:lpstr>
      <vt:lpstr>PARA ACTIVAR FACTORES EXTERNOS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PARA ACTIVAR FACTORES EXTERNOS</dc:title>
  <dc:creator>alumno</dc:creator>
  <cp:lastModifiedBy>alumno</cp:lastModifiedBy>
  <cp:revision>3</cp:revision>
  <dcterms:created xsi:type="dcterms:W3CDTF">2010-06-15T08:25:53Z</dcterms:created>
  <dcterms:modified xsi:type="dcterms:W3CDTF">2010-06-16T07:40:50Z</dcterms:modified>
</cp:coreProperties>
</file>