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D02458-C530-4622-86C4-AAD6F1C9F51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1470025"/>
          </a:xfrm>
        </p:spPr>
        <p:txBody>
          <a:bodyPr/>
          <a:lstStyle/>
          <a:p>
            <a:r>
              <a:rPr lang="es-ES" dirty="0" smtClean="0"/>
              <a:t>FACTORES EXTERNOS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2996952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lvl="2" algn="l">
              <a:buClr>
                <a:schemeClr val="tx1"/>
              </a:buClr>
              <a:buFont typeface="Wingdings" pitchFamily="2" charset="2"/>
              <a:buChar char="ü"/>
            </a:pPr>
            <a:r>
              <a:rPr lang="es-ES" b="1" dirty="0" smtClean="0"/>
              <a:t>Intensidad</a:t>
            </a:r>
          </a:p>
          <a:p>
            <a:pPr lvl="2" algn="l">
              <a:buClr>
                <a:schemeClr val="tx1"/>
              </a:buClr>
              <a:buFont typeface="Wingdings" pitchFamily="2" charset="2"/>
              <a:buChar char="ü"/>
            </a:pPr>
            <a:r>
              <a:rPr lang="es-ES" b="1" dirty="0" smtClean="0"/>
              <a:t>Contraste</a:t>
            </a:r>
          </a:p>
          <a:p>
            <a:pPr lvl="2" algn="l">
              <a:buClr>
                <a:schemeClr val="tx1"/>
              </a:buClr>
              <a:buFont typeface="Wingdings" pitchFamily="2" charset="2"/>
              <a:buChar char="ü"/>
            </a:pPr>
            <a:r>
              <a:rPr lang="es-ES" b="1" dirty="0" smtClean="0"/>
              <a:t>Movimiento</a:t>
            </a:r>
          </a:p>
          <a:p>
            <a:pPr lvl="2" algn="l">
              <a:buClr>
                <a:schemeClr val="tx1"/>
              </a:buClr>
              <a:buFont typeface="Wingdings" pitchFamily="2" charset="2"/>
              <a:buChar char="ü"/>
            </a:pPr>
            <a:r>
              <a:rPr lang="es-ES" b="1" dirty="0" smtClean="0"/>
              <a:t>Novedad</a:t>
            </a:r>
          </a:p>
          <a:p>
            <a:pPr lvl="2" algn="l">
              <a:buClr>
                <a:schemeClr val="tx1"/>
              </a:buClr>
              <a:buFont typeface="Wingdings" pitchFamily="2" charset="2"/>
              <a:buChar char="ü"/>
            </a:pPr>
            <a:r>
              <a:rPr lang="es-ES" b="1" dirty="0" smtClean="0"/>
              <a:t>Variedad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7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FACTORES EXTERNOS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FACTORES INTERNOS</dc:title>
  <dc:creator>alumno</dc:creator>
  <cp:lastModifiedBy>alumno</cp:lastModifiedBy>
  <cp:revision>3</cp:revision>
  <dcterms:created xsi:type="dcterms:W3CDTF">2010-06-15T08:20:17Z</dcterms:created>
  <dcterms:modified xsi:type="dcterms:W3CDTF">2010-06-15T11:04:20Z</dcterms:modified>
</cp:coreProperties>
</file>