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9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F9C8-720C-4D40-9FB8-046CB98C3F9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DCD5D-A849-4196-8EBF-8B92467F53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F9C8-720C-4D40-9FB8-046CB98C3F9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DCD5D-A849-4196-8EBF-8B92467F53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F9C8-720C-4D40-9FB8-046CB98C3F9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DCD5D-A849-4196-8EBF-8B92467F53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F9C8-720C-4D40-9FB8-046CB98C3F9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DCD5D-A849-4196-8EBF-8B92467F53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F9C8-720C-4D40-9FB8-046CB98C3F9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DCD5D-A849-4196-8EBF-8B92467F53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F9C8-720C-4D40-9FB8-046CB98C3F9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DCD5D-A849-4196-8EBF-8B92467F53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F9C8-720C-4D40-9FB8-046CB98C3F9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DCD5D-A849-4196-8EBF-8B92467F53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F9C8-720C-4D40-9FB8-046CB98C3F9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DCD5D-A849-4196-8EBF-8B92467F53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F9C8-720C-4D40-9FB8-046CB98C3F9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DCD5D-A849-4196-8EBF-8B92467F53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F9C8-720C-4D40-9FB8-046CB98C3F9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DCD5D-A849-4196-8EBF-8B92467F53C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F9C8-720C-4D40-9FB8-046CB98C3F9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21DCD5D-A849-4196-8EBF-8B92467F53C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384F9C8-720C-4D40-9FB8-046CB98C3F9F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21DCD5D-A849-4196-8EBF-8B92467F53C8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1124744"/>
            <a:ext cx="7772400" cy="1470025"/>
          </a:xfrm>
        </p:spPr>
        <p:txBody>
          <a:bodyPr/>
          <a:lstStyle/>
          <a:p>
            <a:pPr algn="ctr"/>
            <a:r>
              <a:rPr lang="es-ES" dirty="0" smtClean="0"/>
              <a:t>PERCEPCIÓN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03648" y="2708920"/>
            <a:ext cx="6400800" cy="1080120"/>
          </a:xfrm>
        </p:spPr>
        <p:txBody>
          <a:bodyPr/>
          <a:lstStyle/>
          <a:p>
            <a:pPr algn="ctr"/>
            <a:r>
              <a:rPr lang="es-ES" dirty="0" smtClean="0"/>
              <a:t>PROCESO MEDIANTE EL CUAL SE CAPTA LA REALIDAD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1619672" y="4437112"/>
            <a:ext cx="5688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ES FUNDAMENTAL PUES A TRAVÉS DE ELLA SE REALIZAN LOS NUEVOS APRENDIZAJES  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</TotalTime>
  <Words>21</Words>
  <Application>Microsoft Office PowerPoint</Application>
  <PresentationFormat>Presentación en pantalla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PERCEPCIÓN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PERCEPCIÓN</dc:title>
  <dc:creator>alumno</dc:creator>
  <cp:lastModifiedBy>alumno</cp:lastModifiedBy>
  <cp:revision>5</cp:revision>
  <dcterms:created xsi:type="dcterms:W3CDTF">2010-06-15T07:42:25Z</dcterms:created>
  <dcterms:modified xsi:type="dcterms:W3CDTF">2010-06-15T10:57:53Z</dcterms:modified>
</cp:coreProperties>
</file>