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-91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ítulo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7" name="16 Subtítulo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30" name="2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05FA4-51DD-4FF6-89A4-61FF28BE5FBF}" type="datetimeFigureOut">
              <a:rPr lang="es-ES" smtClean="0"/>
              <a:pPr/>
              <a:t>15/06/2010</a:t>
            </a:fld>
            <a:endParaRPr lang="es-ES"/>
          </a:p>
        </p:txBody>
      </p:sp>
      <p:sp>
        <p:nvSpPr>
          <p:cNvPr id="19" name="1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27" name="2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D7DF3-8388-4F68-915E-93C4B4184C5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05FA4-51DD-4FF6-89A4-61FF28BE5FBF}" type="datetimeFigureOut">
              <a:rPr lang="es-ES" smtClean="0"/>
              <a:pPr/>
              <a:t>15/06/2010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D7DF3-8388-4F68-915E-93C4B4184C5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05FA4-51DD-4FF6-89A4-61FF28BE5FBF}" type="datetimeFigureOut">
              <a:rPr lang="es-ES" smtClean="0"/>
              <a:pPr/>
              <a:t>15/06/2010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D7DF3-8388-4F68-915E-93C4B4184C5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05FA4-51DD-4FF6-89A4-61FF28BE5FBF}" type="datetimeFigureOut">
              <a:rPr lang="es-ES" smtClean="0"/>
              <a:pPr/>
              <a:t>15/06/2010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D7DF3-8388-4F68-915E-93C4B4184C5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05FA4-51DD-4FF6-89A4-61FF28BE5FBF}" type="datetimeFigureOut">
              <a:rPr lang="es-ES" smtClean="0"/>
              <a:pPr/>
              <a:t>15/06/2010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D7DF3-8388-4F68-915E-93C4B4184C5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05FA4-51DD-4FF6-89A4-61FF28BE5FBF}" type="datetimeFigureOut">
              <a:rPr lang="es-ES" smtClean="0"/>
              <a:pPr/>
              <a:t>15/06/2010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D7DF3-8388-4F68-915E-93C4B4184C5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05FA4-51DD-4FF6-89A4-61FF28BE5FBF}" type="datetimeFigureOut">
              <a:rPr lang="es-ES" smtClean="0"/>
              <a:pPr/>
              <a:t>15/06/2010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D7DF3-8388-4F68-915E-93C4B4184C5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05FA4-51DD-4FF6-89A4-61FF28BE5FBF}" type="datetimeFigureOut">
              <a:rPr lang="es-ES" smtClean="0"/>
              <a:pPr/>
              <a:t>15/06/2010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D7DF3-8388-4F68-915E-93C4B4184C5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05FA4-51DD-4FF6-89A4-61FF28BE5FBF}" type="datetimeFigureOut">
              <a:rPr lang="es-ES" smtClean="0"/>
              <a:pPr/>
              <a:t>15/06/2010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D7DF3-8388-4F68-915E-93C4B4184C5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05FA4-51DD-4FF6-89A4-61FF28BE5FBF}" type="datetimeFigureOut">
              <a:rPr lang="es-ES" smtClean="0"/>
              <a:pPr/>
              <a:t>15/06/2010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D7DF3-8388-4F68-915E-93C4B4184C5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Recortar y redondear rectángulo de esquina sencilla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Triángulo rectángulo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05FA4-51DD-4FF6-89A4-61FF28BE5FBF}" type="datetimeFigureOut">
              <a:rPr lang="es-ES" smtClean="0"/>
              <a:pPr/>
              <a:t>15/06/2010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76AD7DF3-8388-4F68-915E-93C4B4184C5C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10" name="9 Forma libre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10 Forma libre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Forma libre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Forma libre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8 Marcador de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0" name="29 Marcador de texto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06E05FA4-51DD-4FF6-89A4-61FF28BE5FBF}" type="datetimeFigureOut">
              <a:rPr lang="es-ES" smtClean="0"/>
              <a:pPr/>
              <a:t>15/06/2010</a:t>
            </a:fld>
            <a:endParaRPr lang="es-ES"/>
          </a:p>
        </p:txBody>
      </p:sp>
      <p:sp>
        <p:nvSpPr>
          <p:cNvPr id="22" name="21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6AD7DF3-8388-4F68-915E-93C4B4184C5C}" type="slidenum">
              <a:rPr lang="es-ES" smtClean="0"/>
              <a:pPr/>
              <a:t>‹Nº›</a:t>
            </a:fld>
            <a:endParaRPr lang="es-ES"/>
          </a:p>
        </p:txBody>
      </p:sp>
      <p:grpSp>
        <p:nvGrpSpPr>
          <p:cNvPr id="2" name="1 Grupo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11 Forma libre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12 Forma libre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3568" y="620688"/>
            <a:ext cx="7772400" cy="1470025"/>
          </a:xfrm>
        </p:spPr>
        <p:txBody>
          <a:bodyPr/>
          <a:lstStyle/>
          <a:p>
            <a:pPr algn="ctr"/>
            <a:r>
              <a:rPr lang="es-ES" dirty="0" smtClean="0"/>
              <a:t>INVOLUNTARIA</a:t>
            </a:r>
            <a:endParaRPr lang="es-E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259632" y="2564904"/>
            <a:ext cx="6400800" cy="2808312"/>
          </a:xfrm>
        </p:spPr>
        <p:txBody>
          <a:bodyPr>
            <a:normAutofit/>
          </a:bodyPr>
          <a:lstStyle/>
          <a:p>
            <a:pPr algn="ctr" fontAlgn="base"/>
            <a:r>
              <a:rPr lang="es-ES" dirty="0" smtClean="0"/>
              <a:t>El </a:t>
            </a:r>
            <a:r>
              <a:rPr lang="es-ES" b="1" dirty="0">
                <a:solidFill>
                  <a:schemeClr val="tx2">
                    <a:lumMod val="90000"/>
                  </a:schemeClr>
                </a:solidFill>
              </a:rPr>
              <a:t>estímulo</a:t>
            </a:r>
            <a:r>
              <a:rPr lang="es-ES" dirty="0"/>
              <a:t> es tan </a:t>
            </a:r>
            <a:r>
              <a:rPr lang="es-ES" dirty="0">
                <a:solidFill>
                  <a:schemeClr val="tx1"/>
                </a:solidFill>
              </a:rPr>
              <a:t>fuerte</a:t>
            </a:r>
            <a:r>
              <a:rPr lang="es-ES" dirty="0"/>
              <a:t> que prestamos </a:t>
            </a:r>
            <a:r>
              <a:rPr lang="es-ES" b="1" dirty="0">
                <a:solidFill>
                  <a:schemeClr val="tx2">
                    <a:lumMod val="90000"/>
                  </a:schemeClr>
                </a:solidFill>
              </a:rPr>
              <a:t>atención</a:t>
            </a:r>
            <a:r>
              <a:rPr lang="es-ES" dirty="0"/>
              <a:t> aunque no nos lo propongamos y sin que haya una reacción previa de adaptación de </a:t>
            </a:r>
            <a:r>
              <a:rPr lang="es-ES"/>
              <a:t>nuestro </a:t>
            </a:r>
            <a:r>
              <a:rPr lang="es-ES" smtClean="0"/>
              <a:t>organismo.</a:t>
            </a:r>
            <a:endParaRPr lang="es-ES" dirty="0"/>
          </a:p>
          <a:p>
            <a:pPr fontAlgn="base"/>
            <a:endParaRPr lang="es-ES" dirty="0"/>
          </a:p>
          <a:p>
            <a:endParaRPr lang="es-E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ujo">
  <a:themeElements>
    <a:clrScheme name="Flujo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ujo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ujo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3</TotalTime>
  <Words>27</Words>
  <Application>Microsoft Office PowerPoint</Application>
  <PresentationFormat>Presentación en pantalla (4:3)</PresentationFormat>
  <Paragraphs>2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Flujo</vt:lpstr>
      <vt:lpstr>INVOLUNTARIA</vt:lpstr>
    </vt:vector>
  </TitlesOfParts>
  <Company>Hewlett-Packard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INVOLUNTARIA</dc:title>
  <dc:creator>alumno</dc:creator>
  <cp:lastModifiedBy>alumno</cp:lastModifiedBy>
  <cp:revision>3</cp:revision>
  <dcterms:created xsi:type="dcterms:W3CDTF">2010-06-15T08:09:07Z</dcterms:created>
  <dcterms:modified xsi:type="dcterms:W3CDTF">2010-06-15T11:02:32Z</dcterms:modified>
</cp:coreProperties>
</file>