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7A92BD-99D0-42C9-992A-0C80F664D55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PERCEPCIÓN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1752600"/>
          </a:xfrm>
        </p:spPr>
        <p:txBody>
          <a:bodyPr/>
          <a:lstStyle/>
          <a:p>
            <a:pPr algn="ctr"/>
            <a:r>
              <a:rPr lang="es-ES" dirty="0" smtClean="0"/>
              <a:t>da sentido a la sensación en función del contexto y de nuestra experiencia anterior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619672" y="3717032"/>
            <a:ext cx="6120680" cy="225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s-ES" sz="2600" u="sng" dirty="0" smtClean="0"/>
              <a:t>Percibir es captar la realidad</a:t>
            </a: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s-ES" sz="2600" dirty="0" smtClean="0"/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s-ES" sz="2600" dirty="0" smtClean="0"/>
              <a:t>La percepción es fundamental pues a través de ella se realizan los nuevos aprendizajes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34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PERCEPCIÓN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SENSACIÓN</dc:title>
  <dc:creator>alumno</dc:creator>
  <cp:lastModifiedBy>alumno</cp:lastModifiedBy>
  <cp:revision>5</cp:revision>
  <dcterms:created xsi:type="dcterms:W3CDTF">2010-06-15T07:37:16Z</dcterms:created>
  <dcterms:modified xsi:type="dcterms:W3CDTF">2010-06-16T07:38:44Z</dcterms:modified>
</cp:coreProperties>
</file>