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83E5F85-3804-43DC-BC29-E4E86146BC66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>CARACTERÍSTICAS DE LA ATENCIÓN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27584" y="2564904"/>
            <a:ext cx="7416824" cy="3312368"/>
          </a:xfrm>
        </p:spPr>
        <p:txBody>
          <a:bodyPr>
            <a:normAutofit fontScale="32500" lnSpcReduction="20000"/>
          </a:bodyPr>
          <a:lstStyle/>
          <a:p>
            <a:pPr algn="l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s-ES" sz="7400" b="1" dirty="0" smtClean="0">
                <a:solidFill>
                  <a:schemeClr val="tx2">
                    <a:lumMod val="90000"/>
                  </a:schemeClr>
                </a:solidFill>
              </a:rPr>
              <a:t>SELECTIVA</a:t>
            </a:r>
            <a:r>
              <a:rPr lang="es-ES" sz="7400" dirty="0" smtClean="0">
                <a:solidFill>
                  <a:schemeClr val="tx2">
                    <a:lumMod val="90000"/>
                  </a:schemeClr>
                </a:solidFill>
              </a:rPr>
              <a:t>. </a:t>
            </a:r>
            <a:r>
              <a:rPr lang="es-ES" sz="6200" dirty="0" smtClean="0"/>
              <a:t>El sujeto selecciona cierta información (interna o</a:t>
            </a:r>
          </a:p>
          <a:p>
            <a:pPr algn="l">
              <a:lnSpc>
                <a:spcPct val="80000"/>
              </a:lnSpc>
              <a:buClr>
                <a:schemeClr val="tx1"/>
              </a:buClr>
            </a:pPr>
            <a:r>
              <a:rPr lang="es-ES" sz="6200" dirty="0" smtClean="0"/>
              <a:t>externa) mientras que otra (interna o externa) es ignorada.</a:t>
            </a:r>
          </a:p>
          <a:p>
            <a:pPr algn="l">
              <a:lnSpc>
                <a:spcPct val="80000"/>
              </a:lnSpc>
              <a:buClr>
                <a:schemeClr val="tx1"/>
              </a:buClr>
            </a:pPr>
            <a:r>
              <a:rPr lang="es-ES" sz="6200" dirty="0" smtClean="0"/>
              <a:t>La atención debe caminar desde un proceso consciente y costoso a</a:t>
            </a:r>
          </a:p>
          <a:p>
            <a:pPr algn="l">
              <a:lnSpc>
                <a:spcPct val="80000"/>
              </a:lnSpc>
              <a:buClr>
                <a:schemeClr val="tx1"/>
              </a:buClr>
            </a:pPr>
            <a:r>
              <a:rPr lang="es-ES" sz="6200" dirty="0" smtClean="0"/>
              <a:t>un proceso inconsciente y fluido. </a:t>
            </a:r>
          </a:p>
          <a:p>
            <a:pPr algn="l">
              <a:lnSpc>
                <a:spcPct val="80000"/>
              </a:lnSpc>
              <a:buClr>
                <a:schemeClr val="tx1"/>
              </a:buClr>
            </a:pPr>
            <a:endParaRPr lang="es-ES" sz="6200" dirty="0" smtClean="0"/>
          </a:p>
          <a:p>
            <a:pPr algn="l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s-ES" sz="7400" b="1" dirty="0" smtClean="0">
                <a:solidFill>
                  <a:schemeClr val="tx2">
                    <a:lumMod val="90000"/>
                  </a:schemeClr>
                </a:solidFill>
              </a:rPr>
              <a:t>LIMITADA</a:t>
            </a:r>
            <a:r>
              <a:rPr lang="es-ES" sz="7400" dirty="0" smtClean="0">
                <a:solidFill>
                  <a:schemeClr val="tx1"/>
                </a:solidFill>
              </a:rPr>
              <a:t>. </a:t>
            </a:r>
            <a:r>
              <a:rPr lang="es-ES" sz="6200" dirty="0" smtClean="0"/>
              <a:t>No es posible atender a dos fuentes de información a</a:t>
            </a:r>
          </a:p>
          <a:p>
            <a:pPr algn="l">
              <a:lnSpc>
                <a:spcPct val="80000"/>
              </a:lnSpc>
              <a:buClr>
                <a:schemeClr val="tx1"/>
              </a:buClr>
            </a:pPr>
            <a:r>
              <a:rPr lang="es-ES" sz="6200" dirty="0" smtClean="0"/>
              <a:t>la vez. Es posible atender y percibir un campo atencional limitado,</a:t>
            </a:r>
          </a:p>
          <a:p>
            <a:pPr algn="l">
              <a:lnSpc>
                <a:spcPct val="80000"/>
              </a:lnSpc>
              <a:buClr>
                <a:schemeClr val="tx1"/>
              </a:buClr>
            </a:pPr>
            <a:r>
              <a:rPr lang="es-ES" sz="6200" dirty="0" smtClean="0"/>
              <a:t>determinado por su claridad y su amplitud.</a:t>
            </a:r>
          </a:p>
          <a:p>
            <a:pPr algn="l">
              <a:lnSpc>
                <a:spcPct val="80000"/>
              </a:lnSpc>
              <a:buClr>
                <a:schemeClr val="tx1"/>
              </a:buClr>
            </a:pPr>
            <a:endParaRPr lang="es-ES" sz="6200" b="1" dirty="0" smtClean="0"/>
          </a:p>
          <a:p>
            <a:pPr algn="l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s-ES" sz="7400" b="1" dirty="0" smtClean="0">
                <a:solidFill>
                  <a:schemeClr val="tx2">
                    <a:lumMod val="90000"/>
                  </a:schemeClr>
                </a:solidFill>
              </a:rPr>
              <a:t>Mecanismo de ALERTA</a:t>
            </a:r>
            <a:r>
              <a:rPr lang="es-ES" sz="6200" dirty="0" smtClean="0"/>
              <a:t>. Activa un mecanismo que nos pone en</a:t>
            </a:r>
          </a:p>
          <a:p>
            <a:pPr algn="l">
              <a:lnSpc>
                <a:spcPct val="80000"/>
              </a:lnSpc>
              <a:buClr>
                <a:schemeClr val="tx1"/>
              </a:buClr>
            </a:pPr>
            <a:r>
              <a:rPr lang="es-ES" sz="6200" dirty="0" smtClean="0"/>
              <a:t>disposición de procesar la información.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</TotalTime>
  <Words>94</Words>
  <Application>Microsoft Office PowerPoint</Application>
  <PresentationFormat>Presentación en pantalla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CARACTERÍSTICAS DE LA ATENCIÓN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 ACTIVAR FACTORES EXTERNOS</dc:title>
  <dc:creator>alumno</dc:creator>
  <cp:lastModifiedBy>alumno</cp:lastModifiedBy>
  <cp:revision>5</cp:revision>
  <dcterms:created xsi:type="dcterms:W3CDTF">2010-06-15T08:25:53Z</dcterms:created>
  <dcterms:modified xsi:type="dcterms:W3CDTF">2010-06-15T11:03:53Z</dcterms:modified>
</cp:coreProperties>
</file>