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830E-24F5-4162-847B-A09C61BEFB64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9B2A-10A3-4F49-9F02-405986B53D0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830E-24F5-4162-847B-A09C61BEFB64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9B2A-10A3-4F49-9F02-405986B53D0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830E-24F5-4162-847B-A09C61BEFB64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9B2A-10A3-4F49-9F02-405986B53D0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830E-24F5-4162-847B-A09C61BEFB64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9B2A-10A3-4F49-9F02-405986B53D0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830E-24F5-4162-847B-A09C61BEFB64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9B2A-10A3-4F49-9F02-405986B53D0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830E-24F5-4162-847B-A09C61BEFB64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9B2A-10A3-4F49-9F02-405986B53D0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830E-24F5-4162-847B-A09C61BEFB64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9B2A-10A3-4F49-9F02-405986B53D0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830E-24F5-4162-847B-A09C61BEFB64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9B2A-10A3-4F49-9F02-405986B53D0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830E-24F5-4162-847B-A09C61BEFB64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9B2A-10A3-4F49-9F02-405986B53D0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830E-24F5-4162-847B-A09C61BEFB64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39B2A-10A3-4F49-9F02-405986B53D0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830E-24F5-4162-847B-A09C61BEFB64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FB39B2A-10A3-4F49-9F02-405986B53D0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75830E-24F5-4162-847B-A09C61BEFB64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B39B2A-10A3-4F49-9F02-405986B53D0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476673"/>
            <a:ext cx="7772400" cy="1080120"/>
          </a:xfrm>
        </p:spPr>
        <p:txBody>
          <a:bodyPr/>
          <a:lstStyle/>
          <a:p>
            <a:pPr algn="ctr"/>
            <a:r>
              <a:rPr lang="es-ES" dirty="0" smtClean="0"/>
              <a:t>ATENCIÓN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1916832"/>
            <a:ext cx="7776864" cy="432048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90000"/>
              </a:lnSpc>
            </a:pPr>
            <a:r>
              <a:rPr lang="es-ES" sz="4100" b="1" i="1" dirty="0" smtClean="0">
                <a:solidFill>
                  <a:schemeClr val="tx2">
                    <a:lumMod val="90000"/>
                  </a:schemeClr>
                </a:solidFill>
              </a:rPr>
              <a:t>¿Qué es la atención?:</a:t>
            </a:r>
            <a:r>
              <a:rPr lang="es-ES" sz="4100" b="1" dirty="0" smtClean="0">
                <a:solidFill>
                  <a:schemeClr val="tx2">
                    <a:lumMod val="90000"/>
                  </a:schemeClr>
                </a:solidFill>
              </a:rPr>
              <a:t> </a:t>
            </a:r>
            <a:r>
              <a:rPr lang="es-ES" sz="4000" dirty="0" smtClean="0"/>
              <a:t>es un aspecto activo de la percepción, mediante el cual la persona se coloca en la situación más adecuada para percibir mejor un estímulo.</a:t>
            </a:r>
          </a:p>
          <a:p>
            <a:pPr algn="just">
              <a:lnSpc>
                <a:spcPct val="90000"/>
              </a:lnSpc>
            </a:pPr>
            <a:endParaRPr lang="es-ES" dirty="0" smtClean="0"/>
          </a:p>
          <a:p>
            <a:pPr algn="just">
              <a:lnSpc>
                <a:spcPct val="90000"/>
              </a:lnSpc>
            </a:pPr>
            <a:r>
              <a:rPr lang="es-ES" sz="4100" b="1" i="1" dirty="0" smtClean="0">
                <a:solidFill>
                  <a:schemeClr val="tx2">
                    <a:lumMod val="90000"/>
                  </a:schemeClr>
                </a:solidFill>
              </a:rPr>
              <a:t>¿En qué consiste?:</a:t>
            </a:r>
            <a:r>
              <a:rPr lang="es-ES" sz="4100" dirty="0" smtClean="0">
                <a:solidFill>
                  <a:schemeClr val="tx2">
                    <a:lumMod val="90000"/>
                  </a:schemeClr>
                </a:solidFill>
              </a:rPr>
              <a:t> </a:t>
            </a:r>
            <a:r>
              <a:rPr lang="es-ES" sz="3600" dirty="0" smtClean="0"/>
              <a:t>consiste en otorgar un orden de prioridad a nuestras ideas, a nuestras operaciones intelectuales.</a:t>
            </a:r>
          </a:p>
          <a:p>
            <a:pPr algn="just">
              <a:lnSpc>
                <a:spcPct val="90000"/>
              </a:lnSpc>
            </a:pPr>
            <a:endParaRPr lang="es-ES" dirty="0" smtClean="0"/>
          </a:p>
          <a:p>
            <a:pPr algn="just">
              <a:lnSpc>
                <a:spcPct val="90000"/>
              </a:lnSpc>
            </a:pPr>
            <a:r>
              <a:rPr lang="es-ES" sz="4100" b="1" i="1" dirty="0" smtClean="0">
                <a:solidFill>
                  <a:schemeClr val="tx2">
                    <a:lumMod val="90000"/>
                  </a:schemeClr>
                </a:solidFill>
              </a:rPr>
              <a:t>¿Qué ocurre si no prestamos atención?:</a:t>
            </a:r>
            <a:r>
              <a:rPr lang="es-ES" sz="4100" dirty="0" smtClean="0">
                <a:solidFill>
                  <a:schemeClr val="tx2">
                    <a:lumMod val="90000"/>
                  </a:schemeClr>
                </a:solidFill>
              </a:rPr>
              <a:t> </a:t>
            </a:r>
            <a:r>
              <a:rPr lang="es-ES" sz="3600" dirty="0" smtClean="0"/>
              <a:t>puede que no sólo no captemos el significado de lo que nos están diciendo sino que ni tan siquiera lo oigamos.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</TotalTime>
  <Words>84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ATENCIÓN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ATENCIÓN</dc:title>
  <dc:creator>alumno</dc:creator>
  <cp:lastModifiedBy>alumno</cp:lastModifiedBy>
  <cp:revision>4</cp:revision>
  <dcterms:created xsi:type="dcterms:W3CDTF">2010-06-15T07:53:33Z</dcterms:created>
  <dcterms:modified xsi:type="dcterms:W3CDTF">2010-06-15T11:00:26Z</dcterms:modified>
</cp:coreProperties>
</file>