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A03BE-8C3B-4160-946E-4E32EC39177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8153-CBCE-4243-9901-476AED01F6B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A03BE-8C3B-4160-946E-4E32EC39177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8153-CBCE-4243-9901-476AED01F6B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A03BE-8C3B-4160-946E-4E32EC39177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8153-CBCE-4243-9901-476AED01F6B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A03BE-8C3B-4160-946E-4E32EC39177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8153-CBCE-4243-9901-476AED01F6B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A03BE-8C3B-4160-946E-4E32EC39177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8153-CBCE-4243-9901-476AED01F6B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A03BE-8C3B-4160-946E-4E32EC39177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8153-CBCE-4243-9901-476AED01F6B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A03BE-8C3B-4160-946E-4E32EC39177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8153-CBCE-4243-9901-476AED01F6B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A03BE-8C3B-4160-946E-4E32EC39177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8153-CBCE-4243-9901-476AED01F6B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A03BE-8C3B-4160-946E-4E32EC39177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8153-CBCE-4243-9901-476AED01F6B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A03BE-8C3B-4160-946E-4E32EC39177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8153-CBCE-4243-9901-476AED01F6B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A03BE-8C3B-4160-946E-4E32EC39177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61C8153-CBCE-4243-9901-476AED01F6B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7A03BE-8C3B-4160-946E-4E32EC39177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61C8153-CBCE-4243-9901-476AED01F6B3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980728"/>
            <a:ext cx="7772400" cy="1470025"/>
          </a:xfrm>
        </p:spPr>
        <p:txBody>
          <a:bodyPr/>
          <a:lstStyle/>
          <a:p>
            <a:pPr algn="ctr"/>
            <a:r>
              <a:rPr lang="es-ES" dirty="0" smtClean="0"/>
              <a:t>FACTORES FÍSICOS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75656" y="3284984"/>
            <a:ext cx="6400800" cy="1752600"/>
          </a:xfrm>
        </p:spPr>
        <p:txBody>
          <a:bodyPr/>
          <a:lstStyle/>
          <a:p>
            <a:pPr algn="ctr"/>
            <a:r>
              <a:rPr lang="es-ES" dirty="0" smtClean="0"/>
              <a:t>Estado físico general ,fatiga.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</TotalTime>
  <Words>8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FACTORES FÍSICOS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FACTORES FÍSICOS</dc:title>
  <dc:creator>alumno</dc:creator>
  <cp:lastModifiedBy>alumno</cp:lastModifiedBy>
  <cp:revision>2</cp:revision>
  <dcterms:created xsi:type="dcterms:W3CDTF">2010-06-16T07:24:31Z</dcterms:created>
  <dcterms:modified xsi:type="dcterms:W3CDTF">2010-06-16T07:36:08Z</dcterms:modified>
</cp:coreProperties>
</file>