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HABITUAL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420888"/>
            <a:ext cx="6696744" cy="3096344"/>
          </a:xfrm>
        </p:spPr>
        <p:txBody>
          <a:bodyPr>
            <a:normAutofit/>
          </a:bodyPr>
          <a:lstStyle/>
          <a:p>
            <a:pPr algn="ctr" fontAlgn="base"/>
            <a:r>
              <a:rPr lang="es-ES" dirty="0" smtClean="0"/>
              <a:t>La </a:t>
            </a:r>
            <a:r>
              <a:rPr lang="es-ES" dirty="0" smtClean="0">
                <a:solidFill>
                  <a:schemeClr val="tx1"/>
                </a:solidFill>
              </a:rPr>
              <a:t>atención</a:t>
            </a:r>
            <a:r>
              <a:rPr lang="es-ES" dirty="0" smtClean="0"/>
              <a:t> </a:t>
            </a:r>
            <a:r>
              <a:rPr lang="es-ES" dirty="0"/>
              <a:t>proviene de los </a:t>
            </a:r>
            <a:r>
              <a:rPr lang="es-ES" b="1" dirty="0">
                <a:solidFill>
                  <a:schemeClr val="tx2">
                    <a:lumMod val="90000"/>
                  </a:schemeClr>
                </a:solidFill>
              </a:rPr>
              <a:t>hábitos</a:t>
            </a:r>
            <a:r>
              <a:rPr lang="es-ES" dirty="0"/>
              <a:t> de la persona que la inducen a </a:t>
            </a:r>
            <a:r>
              <a:rPr lang="es-ES" dirty="0">
                <a:solidFill>
                  <a:schemeClr val="tx1"/>
                </a:solidFill>
              </a:rPr>
              <a:t>prestar más atención </a:t>
            </a:r>
            <a:r>
              <a:rPr lang="es-ES" dirty="0"/>
              <a:t>a determinados </a:t>
            </a:r>
            <a:r>
              <a:rPr lang="es-ES" dirty="0" smtClean="0">
                <a:solidFill>
                  <a:schemeClr val="tx1"/>
                </a:solidFill>
              </a:rPr>
              <a:t>estímulos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21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HABITUAL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INVOLUNTARIA</dc:title>
  <dc:creator>alumno</dc:creator>
  <cp:lastModifiedBy>alumno</cp:lastModifiedBy>
  <cp:revision>5</cp:revision>
  <dcterms:created xsi:type="dcterms:W3CDTF">2010-06-15T08:09:07Z</dcterms:created>
  <dcterms:modified xsi:type="dcterms:W3CDTF">2010-06-15T11:03:16Z</dcterms:modified>
</cp:coreProperties>
</file>