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232FE7-CF98-4C90-B722-9905CC03BDEF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1D5690-7DFB-443A-813C-C63E6A1CEA6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980728"/>
            <a:ext cx="7772400" cy="1470025"/>
          </a:xfrm>
        </p:spPr>
        <p:txBody>
          <a:bodyPr/>
          <a:lstStyle/>
          <a:p>
            <a:pPr algn="ctr"/>
            <a:r>
              <a:rPr lang="es-ES" dirty="0" smtClean="0"/>
              <a:t>MEMORIA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3068960"/>
            <a:ext cx="7992888" cy="1368152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/>
              <a:t>Si lo oigo, lo </a:t>
            </a:r>
            <a:r>
              <a:rPr lang="es-ES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olvido</a:t>
            </a:r>
            <a:r>
              <a:rPr lang="es-ES" sz="3600" b="1" dirty="0" smtClean="0"/>
              <a:t>; si lo veo, lo </a:t>
            </a:r>
            <a:r>
              <a:rPr lang="es-ES" sz="3600" b="1" dirty="0" smtClean="0">
                <a:solidFill>
                  <a:schemeClr val="accent5">
                    <a:lumMod val="50000"/>
                  </a:schemeClr>
                </a:solidFill>
              </a:rPr>
              <a:t>recuerdo</a:t>
            </a:r>
            <a:r>
              <a:rPr lang="es-ES" sz="3600" b="1" dirty="0" smtClean="0"/>
              <a:t>; si lo hago, </a:t>
            </a:r>
            <a:r>
              <a:rPr lang="es-ES" sz="3600" b="1" dirty="0" smtClean="0">
                <a:solidFill>
                  <a:srgbClr val="92D050"/>
                </a:solidFill>
              </a:rPr>
              <a:t>lo sé</a:t>
            </a:r>
            <a:r>
              <a:rPr lang="es-ES" sz="3600" b="1" dirty="0" smtClean="0"/>
              <a:t>.</a:t>
            </a:r>
          </a:p>
          <a:p>
            <a:endParaRPr lang="es-ES" dirty="0">
              <a:solidFill>
                <a:schemeClr val="bg1">
                  <a:lumMod val="65000"/>
                </a:schemeClr>
              </a:solidFill>
              <a:latin typeface="Arial" charset="0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22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MEMORIA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MEMORIA INMEDIATA</dc:title>
  <dc:creator>alumno</dc:creator>
  <cp:lastModifiedBy>alumno</cp:lastModifiedBy>
  <cp:revision>6</cp:revision>
  <dcterms:created xsi:type="dcterms:W3CDTF">2010-06-15T08:45:32Z</dcterms:created>
  <dcterms:modified xsi:type="dcterms:W3CDTF">2010-06-16T07:43:51Z</dcterms:modified>
</cp:coreProperties>
</file>